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handoutMasterIdLst>
    <p:handoutMasterId r:id="rId23"/>
  </p:handoutMasterIdLst>
  <p:sldIdLst>
    <p:sldId id="2147470333" r:id="rId5"/>
    <p:sldId id="2147470335" r:id="rId6"/>
    <p:sldId id="2147470339" r:id="rId7"/>
    <p:sldId id="2147470337" r:id="rId8"/>
    <p:sldId id="2147470340" r:id="rId9"/>
    <p:sldId id="2147470341" r:id="rId10"/>
    <p:sldId id="2147470342" r:id="rId11"/>
    <p:sldId id="2147470345" r:id="rId12"/>
    <p:sldId id="2147470344" r:id="rId13"/>
    <p:sldId id="2147470334" r:id="rId14"/>
    <p:sldId id="2147470348" r:id="rId15"/>
    <p:sldId id="2147470349" r:id="rId16"/>
    <p:sldId id="2147470350" r:id="rId17"/>
    <p:sldId id="2147470351" r:id="rId18"/>
    <p:sldId id="2147470352" r:id="rId19"/>
    <p:sldId id="2147470353" r:id="rId20"/>
    <p:sldId id="2147470354"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AE577B-2284-4FAC-BFAF-0592D0255951}">
          <p14:sldIdLst>
            <p14:sldId id="2147470333"/>
          </p14:sldIdLst>
        </p14:section>
        <p14:section name="Survey Findings" id="{88A2D1CC-2ADD-4C8E-84C5-80AFE6F98886}">
          <p14:sldIdLst>
            <p14:sldId id="2147470335"/>
            <p14:sldId id="2147470339"/>
            <p14:sldId id="2147470337"/>
            <p14:sldId id="2147470340"/>
            <p14:sldId id="2147470341"/>
            <p14:sldId id="2147470342"/>
            <p14:sldId id="2147470345"/>
            <p14:sldId id="2147470344"/>
          </p14:sldIdLst>
        </p14:section>
        <p14:section name="Anecdotal Feedback" id="{B00488D5-A9AB-4FB6-BA69-94B991BDDB25}">
          <p14:sldIdLst>
            <p14:sldId id="2147470334"/>
            <p14:sldId id="2147470348"/>
            <p14:sldId id="2147470349"/>
            <p14:sldId id="2147470350"/>
            <p14:sldId id="2147470351"/>
            <p14:sldId id="2147470352"/>
            <p14:sldId id="2147470353"/>
            <p14:sldId id="2147470354"/>
          </p14:sldIdLst>
        </p14:section>
      </p14:sectionLst>
    </p:ext>
    <p:ext uri="{EFAFB233-063F-42B5-8137-9DF3F51BA10A}">
      <p15:sldGuideLst xmlns:p15="http://schemas.microsoft.com/office/powerpoint/2012/main">
        <p15:guide id="2" orient="horz" pos="2160">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ED2A05-0720-784B-3C25-5B1C93683B78}" name="Marshall, Nicola (Private Sector Partnerships)" initials="MN(SP" userId="S::P50038499@capita.co.uk::6d91fce4-7869-454b-807b-4aa65d3224f7" providerId="AD"/>
  <p188:author id="{E1253D0E-6F23-672B-C195-1DDFA70E4F71}" name="Kemble, Russell (Private Sector Partnerships)" initials="RK" userId="Kemble, Russell (Private Sector Partnerships)" providerId="None"/>
  <p188:author id="{E7527711-5927-7DC7-34D1-7CEC88667BCD}" name="Chesters, Lisa (Capita Experience Pension Solutions)" initials="CL(EPS" userId="S::P10263545@capita.co.uk::85269701-075e-4e16-9655-dae0a5333d4d" providerId="AD"/>
  <p188:author id="{EF6C5D1F-3A3D-180E-9E35-AB891E3F61EB}" name="Giles, Richard (Capita Experience Pension Solutions)" initials="GS" userId="S::p50013470@capita.co.uk::8e80b8ca-90ec-4b0e-ac36-c8d489e41e04" providerId="AD"/>
  <p188:author id="{DD381047-E953-80BE-AEC5-0198C664F547}" name="Telford, Peter (People Solutions)" initials="TS" userId="S::p10123743@capita.co.uk::ee2ef82c-2dd7-4e31-a50f-e8833d8fc02a" providerId="AD"/>
  <p188:author id="{D5FF1355-EEF3-3A60-2CE1-CD3F5394D698}" name="Sheun, Michael (Capita Experience Pension Solutions)" initials="SM(EPS" userId="S::p10215084@capita.co.uk::0d3f08d6-d6e3-4783-b498-4c14de3f03b4" providerId="AD"/>
  <p188:author id="{EBAD0A85-BB7F-73A3-3F14-134ABB5D15DA}" name="Kemble, Russell (Private Sector Partnerships)" initials="KP" userId="S::p50057438@capita.co.uk::d9673a0d-ca76-48f2-8d6e-8e5ea046cded" providerId="AD"/>
  <p188:author id="{BFA0B888-9E85-614D-6CAF-9DBE5AD84138}" name="Winter, Hannah (Capita Experience)" initials="WE" userId="S::p10132394@capita.co.uk::0c26c6d1-9450-4067-af88-08cc086783ad" providerId="AD"/>
  <p188:author id="{341C96E1-9399-BA5D-F095-B0C0B8FF9205}" name="Davies, Gareth (Capita Experience Pension Solutions)" initials="DS" userId="S::p10154671@capita.co.uk::834bb048-2423-4b90-8f3b-a0166b2fb82b" providerId="AD"/>
  <p188:author id="{C80D1AF4-14BA-ED57-15B7-05A2AACA66BE}" name="Chesters, Lisa (Capita Experience Pension Solutions)" initials="CS" userId="S::p10263545@capita.co.uk::85269701-075e-4e16-9655-dae0a5333d4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otton, John (Capita Experience Pension Solutions)" initials="SS" lastIdx="1" clrIdx="0">
    <p:extLst>
      <p:ext uri="{19B8F6BF-5375-455C-9EA6-DF929625EA0E}">
        <p15:presenceInfo xmlns:p15="http://schemas.microsoft.com/office/powerpoint/2012/main" userId="S::p00007258@capita.co.uk::f7fba102-1d21-457c-89cb-e357a193f89c" providerId="AD"/>
      </p:ext>
    </p:extLst>
  </p:cmAuthor>
  <p:cmAuthor id="2" name="Telford, Peter (People Solutions)" initials="TS" lastIdx="1" clrIdx="1">
    <p:extLst>
      <p:ext uri="{19B8F6BF-5375-455C-9EA6-DF929625EA0E}">
        <p15:presenceInfo xmlns:p15="http://schemas.microsoft.com/office/powerpoint/2012/main" userId="S::p10123743@capita.co.uk::ee2ef82c-2dd7-4e31-a50f-e8833d8fc0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83C"/>
    <a:srgbClr val="F2F2F5"/>
    <a:srgbClr val="DAE9ED"/>
    <a:srgbClr val="5A595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F0AD7-FFC9-4408-A569-B6CAAF227320}" v="3" dt="2025-08-12T14:43:19.230"/>
  </p1510:revLst>
</p1510:revInfo>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latin typeface="Arial" panose="020B0604020202020204" pitchFamily="34" charset="0"/>
                <a:cs typeface="Arial" panose="020B0604020202020204" pitchFamily="34" charset="0"/>
              </a:rPr>
              <a:t>Are you a member</a:t>
            </a:r>
            <a:r>
              <a:rPr lang="en-GB" baseline="0" dirty="0">
                <a:latin typeface="Arial" panose="020B0604020202020204" pitchFamily="34" charset="0"/>
                <a:cs typeface="Arial" panose="020B0604020202020204" pitchFamily="34" charset="0"/>
              </a:rPr>
              <a:t> of your pension?</a:t>
            </a:r>
            <a:endParaRPr lang="en-GB"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FD1-416C-804F-249C16B543A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FD1-416C-804F-249C16B543A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FD1-416C-804F-249C16B543A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age!$B$2:$B$4</c:f>
              <c:strCache>
                <c:ptCount val="3"/>
                <c:pt idx="0">
                  <c:v>Yes – I've always been a member</c:v>
                </c:pt>
                <c:pt idx="1">
                  <c:v>Yes – but I've opted out before</c:v>
                </c:pt>
                <c:pt idx="2">
                  <c:v>No – I've always opted out</c:v>
                </c:pt>
              </c:strCache>
            </c:strRef>
          </c:cat>
          <c:val>
            <c:numRef>
              <c:f>age!$C$2:$C$4</c:f>
              <c:numCache>
                <c:formatCode>General</c:formatCode>
                <c:ptCount val="3"/>
                <c:pt idx="0">
                  <c:v>170</c:v>
                </c:pt>
                <c:pt idx="1">
                  <c:v>1</c:v>
                </c:pt>
                <c:pt idx="2">
                  <c:v>1</c:v>
                </c:pt>
              </c:numCache>
            </c:numRef>
          </c:val>
          <c:extLst>
            <c:ext xmlns:c16="http://schemas.microsoft.com/office/drawing/2014/chart" uri="{C3380CC4-5D6E-409C-BE32-E72D297353CC}">
              <c16:uniqueId val="{00000006-AFD1-416C-804F-249C16B543A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54D749-E214-624B-82D9-34E174D935E3}"/>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40985C11-82F3-D740-AF17-739E6D4AD29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D4DF7F-FE81-5D47-967D-9CC0216F8B6C}"/>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2007DB8-1FA7-8B4B-814F-EB5A23C87841}" type="slidenum">
              <a:rPr lang="en-US" smtClean="0"/>
              <a:t>‹#›</a:t>
            </a:fld>
            <a:endParaRPr lang="en-US"/>
          </a:p>
        </p:txBody>
      </p:sp>
    </p:spTree>
    <p:extLst>
      <p:ext uri="{BB962C8B-B14F-4D97-AF65-F5344CB8AC3E}">
        <p14:creationId xmlns:p14="http://schemas.microsoft.com/office/powerpoint/2010/main" val="396748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Arial" panose="020B0604020202020204" pitchFamily="34" charset="0"/>
              </a:defRPr>
            </a:lvl1pPr>
          </a:lstStyle>
          <a:p>
            <a:fld id="{06029601-7AA6-493F-B3A9-7AE5FF78D0DD}" type="datetimeFigureOut">
              <a:rPr lang="en-GB" smtClean="0"/>
              <a:pPr/>
              <a:t>23/09/2025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Arial" panose="020B0604020202020204" pitchFamily="34" charset="0"/>
              </a:defRPr>
            </a:lvl1pPr>
          </a:lstStyle>
          <a:p>
            <a:fld id="{2BBCEFE5-0BFB-40E9-908D-DD70FC0A44EC}" type="slidenum">
              <a:rPr lang="en-GB" smtClean="0"/>
              <a:pPr/>
              <a:t>‹#›</a:t>
            </a:fld>
            <a:endParaRPr lang="en-GB"/>
          </a:p>
        </p:txBody>
      </p:sp>
    </p:spTree>
    <p:extLst>
      <p:ext uri="{BB962C8B-B14F-4D97-AF65-F5344CB8AC3E}">
        <p14:creationId xmlns:p14="http://schemas.microsoft.com/office/powerpoint/2010/main" val="2432161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olding Slide">
    <p:bg>
      <p:bgRef idx="1001">
        <a:schemeClr val="bg2"/>
      </p:bgRef>
    </p:bg>
    <p:spTree>
      <p:nvGrpSpPr>
        <p:cNvPr id="1" name=""/>
        <p:cNvGrpSpPr/>
        <p:nvPr/>
      </p:nvGrpSpPr>
      <p:grpSpPr>
        <a:xfrm>
          <a:off x="0" y="0"/>
          <a:ext cx="0" cy="0"/>
          <a:chOff x="0" y="0"/>
          <a:chExt cx="0" cy="0"/>
        </a:xfrm>
      </p:grpSpPr>
      <p:sp>
        <p:nvSpPr>
          <p:cNvPr id="8" name="Freeform 26">
            <a:extLst>
              <a:ext uri="{FF2B5EF4-FFF2-40B4-BE49-F238E27FC236}">
                <a16:creationId xmlns:a16="http://schemas.microsoft.com/office/drawing/2014/main" id="{9564A37E-F656-496B-825C-5F1F31C37556}"/>
              </a:ext>
            </a:extLst>
          </p:cNvPr>
          <p:cNvSpPr>
            <a:spLocks noEditPoints="1"/>
          </p:cNvSpPr>
          <p:nvPr userDrawn="1"/>
        </p:nvSpPr>
        <p:spPr bwMode="auto">
          <a:xfrm>
            <a:off x="5983462" y="2953893"/>
            <a:ext cx="678220" cy="876823"/>
          </a:xfrm>
          <a:custGeom>
            <a:avLst/>
            <a:gdLst>
              <a:gd name="T0" fmla="*/ 66 w 866"/>
              <a:gd name="T1" fmla="*/ 1123 h 1123"/>
              <a:gd name="T2" fmla="*/ 66 w 866"/>
              <a:gd name="T3" fmla="*/ 152 h 1123"/>
              <a:gd name="T4" fmla="*/ 0 w 866"/>
              <a:gd name="T5" fmla="*/ 152 h 1123"/>
              <a:gd name="T6" fmla="*/ 0 w 866"/>
              <a:gd name="T7" fmla="*/ 15 h 1123"/>
              <a:gd name="T8" fmla="*/ 256 w 866"/>
              <a:gd name="T9" fmla="*/ 15 h 1123"/>
              <a:gd name="T10" fmla="*/ 296 w 866"/>
              <a:gd name="T11" fmla="*/ 100 h 1123"/>
              <a:gd name="T12" fmla="*/ 530 w 866"/>
              <a:gd name="T13" fmla="*/ 0 h 1123"/>
              <a:gd name="T14" fmla="*/ 866 w 866"/>
              <a:gd name="T15" fmla="*/ 395 h 1123"/>
              <a:gd name="T16" fmla="*/ 474 w 866"/>
              <a:gd name="T17" fmla="*/ 825 h 1123"/>
              <a:gd name="T18" fmla="*/ 259 w 866"/>
              <a:gd name="T19" fmla="*/ 741 h 1123"/>
              <a:gd name="T20" fmla="*/ 259 w 866"/>
              <a:gd name="T21" fmla="*/ 1123 h 1123"/>
              <a:gd name="T22" fmla="*/ 66 w 866"/>
              <a:gd name="T23" fmla="*/ 1123 h 1123"/>
              <a:gd name="T24" fmla="*/ 458 w 866"/>
              <a:gd name="T25" fmla="*/ 149 h 1123"/>
              <a:gd name="T26" fmla="*/ 251 w 866"/>
              <a:gd name="T27" fmla="*/ 415 h 1123"/>
              <a:gd name="T28" fmla="*/ 450 w 866"/>
              <a:gd name="T29" fmla="*/ 681 h 1123"/>
              <a:gd name="T30" fmla="*/ 672 w 866"/>
              <a:gd name="T31" fmla="*/ 405 h 1123"/>
              <a:gd name="T32" fmla="*/ 458 w 866"/>
              <a:gd name="T33" fmla="*/ 149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6" h="1123">
                <a:moveTo>
                  <a:pt x="66" y="1123"/>
                </a:moveTo>
                <a:cubicBezTo>
                  <a:pt x="66" y="152"/>
                  <a:pt x="66" y="152"/>
                  <a:pt x="66" y="152"/>
                </a:cubicBezTo>
                <a:cubicBezTo>
                  <a:pt x="0" y="152"/>
                  <a:pt x="0" y="152"/>
                  <a:pt x="0" y="152"/>
                </a:cubicBezTo>
                <a:cubicBezTo>
                  <a:pt x="0" y="15"/>
                  <a:pt x="0" y="15"/>
                  <a:pt x="0" y="15"/>
                </a:cubicBezTo>
                <a:cubicBezTo>
                  <a:pt x="256" y="15"/>
                  <a:pt x="256" y="15"/>
                  <a:pt x="256" y="15"/>
                </a:cubicBezTo>
                <a:cubicBezTo>
                  <a:pt x="296" y="100"/>
                  <a:pt x="296" y="100"/>
                  <a:pt x="296" y="100"/>
                </a:cubicBezTo>
                <a:cubicBezTo>
                  <a:pt x="363" y="19"/>
                  <a:pt x="450" y="0"/>
                  <a:pt x="530" y="0"/>
                </a:cubicBezTo>
                <a:cubicBezTo>
                  <a:pt x="728" y="0"/>
                  <a:pt x="866" y="165"/>
                  <a:pt x="866" y="395"/>
                </a:cubicBezTo>
                <a:cubicBezTo>
                  <a:pt x="866" y="637"/>
                  <a:pt x="738" y="825"/>
                  <a:pt x="474" y="825"/>
                </a:cubicBezTo>
                <a:cubicBezTo>
                  <a:pt x="383" y="825"/>
                  <a:pt x="310" y="790"/>
                  <a:pt x="259" y="741"/>
                </a:cubicBezTo>
                <a:cubicBezTo>
                  <a:pt x="259" y="1123"/>
                  <a:pt x="259" y="1123"/>
                  <a:pt x="259" y="1123"/>
                </a:cubicBezTo>
                <a:lnTo>
                  <a:pt x="66" y="1123"/>
                </a:lnTo>
                <a:close/>
                <a:moveTo>
                  <a:pt x="458" y="149"/>
                </a:moveTo>
                <a:cubicBezTo>
                  <a:pt x="315" y="149"/>
                  <a:pt x="251" y="231"/>
                  <a:pt x="251" y="415"/>
                </a:cubicBezTo>
                <a:cubicBezTo>
                  <a:pt x="251" y="594"/>
                  <a:pt x="316" y="681"/>
                  <a:pt x="450" y="681"/>
                </a:cubicBezTo>
                <a:cubicBezTo>
                  <a:pt x="589" y="681"/>
                  <a:pt x="672" y="578"/>
                  <a:pt x="672" y="405"/>
                </a:cubicBezTo>
                <a:cubicBezTo>
                  <a:pt x="672" y="249"/>
                  <a:pt x="588" y="149"/>
                  <a:pt x="458" y="149"/>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a:extLst>
              <a:ext uri="{FF2B5EF4-FFF2-40B4-BE49-F238E27FC236}">
                <a16:creationId xmlns:a16="http://schemas.microsoft.com/office/drawing/2014/main" id="{C4F7968C-35D6-4225-9D86-FAC8701BDB7F}"/>
              </a:ext>
            </a:extLst>
          </p:cNvPr>
          <p:cNvSpPr>
            <a:spLocks/>
          </p:cNvSpPr>
          <p:nvPr userDrawn="1"/>
        </p:nvSpPr>
        <p:spPr bwMode="auto">
          <a:xfrm>
            <a:off x="7099038" y="2860928"/>
            <a:ext cx="333828" cy="735263"/>
          </a:xfrm>
          <a:custGeom>
            <a:avLst/>
            <a:gdLst>
              <a:gd name="T0" fmla="*/ 427 w 427"/>
              <a:gd name="T1" fmla="*/ 269 h 940"/>
              <a:gd name="T2" fmla="*/ 427 w 427"/>
              <a:gd name="T3" fmla="*/ 132 h 940"/>
              <a:gd name="T4" fmla="*/ 256 w 427"/>
              <a:gd name="T5" fmla="*/ 132 h 940"/>
              <a:gd name="T6" fmla="*/ 256 w 427"/>
              <a:gd name="T7" fmla="*/ 0 h 940"/>
              <a:gd name="T8" fmla="*/ 63 w 427"/>
              <a:gd name="T9" fmla="*/ 0 h 940"/>
              <a:gd name="T10" fmla="*/ 63 w 427"/>
              <a:gd name="T11" fmla="*/ 132 h 940"/>
              <a:gd name="T12" fmla="*/ 0 w 427"/>
              <a:gd name="T13" fmla="*/ 132 h 940"/>
              <a:gd name="T14" fmla="*/ 0 w 427"/>
              <a:gd name="T15" fmla="*/ 269 h 940"/>
              <a:gd name="T16" fmla="*/ 63 w 427"/>
              <a:gd name="T17" fmla="*/ 269 h 940"/>
              <a:gd name="T18" fmla="*/ 63 w 427"/>
              <a:gd name="T19" fmla="*/ 725 h 940"/>
              <a:gd name="T20" fmla="*/ 269 w 427"/>
              <a:gd name="T21" fmla="*/ 940 h 940"/>
              <a:gd name="T22" fmla="*/ 405 w 427"/>
              <a:gd name="T23" fmla="*/ 927 h 940"/>
              <a:gd name="T24" fmla="*/ 405 w 427"/>
              <a:gd name="T25" fmla="*/ 801 h 940"/>
              <a:gd name="T26" fmla="*/ 359 w 427"/>
              <a:gd name="T27" fmla="*/ 803 h 940"/>
              <a:gd name="T28" fmla="*/ 256 w 427"/>
              <a:gd name="T29" fmla="*/ 693 h 940"/>
              <a:gd name="T30" fmla="*/ 256 w 427"/>
              <a:gd name="T31" fmla="*/ 269 h 940"/>
              <a:gd name="T32" fmla="*/ 427 w 427"/>
              <a:gd name="T33" fmla="*/ 269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940">
                <a:moveTo>
                  <a:pt x="427" y="269"/>
                </a:moveTo>
                <a:cubicBezTo>
                  <a:pt x="427" y="132"/>
                  <a:pt x="427" y="132"/>
                  <a:pt x="427" y="132"/>
                </a:cubicBezTo>
                <a:cubicBezTo>
                  <a:pt x="256" y="132"/>
                  <a:pt x="256" y="132"/>
                  <a:pt x="256" y="132"/>
                </a:cubicBezTo>
                <a:cubicBezTo>
                  <a:pt x="256" y="0"/>
                  <a:pt x="256" y="0"/>
                  <a:pt x="256" y="0"/>
                </a:cubicBezTo>
                <a:cubicBezTo>
                  <a:pt x="63" y="0"/>
                  <a:pt x="63" y="0"/>
                  <a:pt x="63" y="0"/>
                </a:cubicBezTo>
                <a:cubicBezTo>
                  <a:pt x="63" y="132"/>
                  <a:pt x="63" y="132"/>
                  <a:pt x="63" y="132"/>
                </a:cubicBezTo>
                <a:cubicBezTo>
                  <a:pt x="0" y="132"/>
                  <a:pt x="0" y="132"/>
                  <a:pt x="0" y="132"/>
                </a:cubicBezTo>
                <a:cubicBezTo>
                  <a:pt x="0" y="269"/>
                  <a:pt x="0" y="269"/>
                  <a:pt x="0" y="269"/>
                </a:cubicBezTo>
                <a:cubicBezTo>
                  <a:pt x="63" y="269"/>
                  <a:pt x="63" y="269"/>
                  <a:pt x="63" y="269"/>
                </a:cubicBezTo>
                <a:cubicBezTo>
                  <a:pt x="63" y="725"/>
                  <a:pt x="63" y="725"/>
                  <a:pt x="63" y="725"/>
                </a:cubicBezTo>
                <a:cubicBezTo>
                  <a:pt x="63" y="878"/>
                  <a:pt x="122" y="940"/>
                  <a:pt x="269" y="940"/>
                </a:cubicBezTo>
                <a:cubicBezTo>
                  <a:pt x="315" y="940"/>
                  <a:pt x="364" y="938"/>
                  <a:pt x="405" y="927"/>
                </a:cubicBezTo>
                <a:cubicBezTo>
                  <a:pt x="405" y="801"/>
                  <a:pt x="405" y="801"/>
                  <a:pt x="405" y="801"/>
                </a:cubicBezTo>
                <a:cubicBezTo>
                  <a:pt x="389" y="802"/>
                  <a:pt x="373" y="803"/>
                  <a:pt x="359" y="803"/>
                </a:cubicBezTo>
                <a:cubicBezTo>
                  <a:pt x="273" y="803"/>
                  <a:pt x="256" y="761"/>
                  <a:pt x="256" y="693"/>
                </a:cubicBezTo>
                <a:cubicBezTo>
                  <a:pt x="256" y="269"/>
                  <a:pt x="256" y="269"/>
                  <a:pt x="256" y="269"/>
                </a:cubicBezTo>
                <a:lnTo>
                  <a:pt x="427" y="26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a:extLst>
              <a:ext uri="{FF2B5EF4-FFF2-40B4-BE49-F238E27FC236}">
                <a16:creationId xmlns:a16="http://schemas.microsoft.com/office/drawing/2014/main" id="{146C1E34-4286-43D6-92DB-4A677FD9404F}"/>
              </a:ext>
            </a:extLst>
          </p:cNvPr>
          <p:cNvSpPr>
            <a:spLocks/>
          </p:cNvSpPr>
          <p:nvPr userDrawn="1"/>
        </p:nvSpPr>
        <p:spPr bwMode="auto">
          <a:xfrm>
            <a:off x="4489688" y="2816560"/>
            <a:ext cx="737379" cy="785971"/>
          </a:xfrm>
          <a:custGeom>
            <a:avLst/>
            <a:gdLst>
              <a:gd name="T0" fmla="*/ 483 w 942"/>
              <a:gd name="T1" fmla="*/ 1007 h 1007"/>
              <a:gd name="T2" fmla="*/ 0 w 942"/>
              <a:gd name="T3" fmla="*/ 508 h 1007"/>
              <a:gd name="T4" fmla="*/ 129 w 942"/>
              <a:gd name="T5" fmla="*/ 150 h 1007"/>
              <a:gd name="T6" fmla="*/ 494 w 942"/>
              <a:gd name="T7" fmla="*/ 0 h 1007"/>
              <a:gd name="T8" fmla="*/ 942 w 942"/>
              <a:gd name="T9" fmla="*/ 342 h 1007"/>
              <a:gd name="T10" fmla="*/ 724 w 942"/>
              <a:gd name="T11" fmla="*/ 342 h 1007"/>
              <a:gd name="T12" fmla="*/ 490 w 942"/>
              <a:gd name="T13" fmla="*/ 152 h 1007"/>
              <a:gd name="T14" fmla="*/ 215 w 942"/>
              <a:gd name="T15" fmla="*/ 501 h 1007"/>
              <a:gd name="T16" fmla="*/ 488 w 942"/>
              <a:gd name="T17" fmla="*/ 855 h 1007"/>
              <a:gd name="T18" fmla="*/ 720 w 942"/>
              <a:gd name="T19" fmla="*/ 697 h 1007"/>
              <a:gd name="T20" fmla="*/ 938 w 942"/>
              <a:gd name="T21" fmla="*/ 697 h 1007"/>
              <a:gd name="T22" fmla="*/ 483 w 942"/>
              <a:gd name="T23" fmla="*/ 1007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2" h="1007">
                <a:moveTo>
                  <a:pt x="483" y="1007"/>
                </a:moveTo>
                <a:cubicBezTo>
                  <a:pt x="181" y="1007"/>
                  <a:pt x="0" y="821"/>
                  <a:pt x="0" y="508"/>
                </a:cubicBezTo>
                <a:cubicBezTo>
                  <a:pt x="0" y="368"/>
                  <a:pt x="46" y="241"/>
                  <a:pt x="129" y="150"/>
                </a:cubicBezTo>
                <a:cubicBezTo>
                  <a:pt x="218" y="52"/>
                  <a:pt x="344" y="0"/>
                  <a:pt x="494" y="0"/>
                </a:cubicBezTo>
                <a:cubicBezTo>
                  <a:pt x="756" y="0"/>
                  <a:pt x="920" y="143"/>
                  <a:pt x="942" y="342"/>
                </a:cubicBezTo>
                <a:cubicBezTo>
                  <a:pt x="724" y="342"/>
                  <a:pt x="724" y="342"/>
                  <a:pt x="724" y="342"/>
                </a:cubicBezTo>
                <a:cubicBezTo>
                  <a:pt x="700" y="203"/>
                  <a:pt x="604" y="152"/>
                  <a:pt x="490" y="152"/>
                </a:cubicBezTo>
                <a:cubicBezTo>
                  <a:pt x="321" y="152"/>
                  <a:pt x="215" y="286"/>
                  <a:pt x="215" y="501"/>
                </a:cubicBezTo>
                <a:cubicBezTo>
                  <a:pt x="215" y="723"/>
                  <a:pt x="318" y="855"/>
                  <a:pt x="488" y="855"/>
                </a:cubicBezTo>
                <a:cubicBezTo>
                  <a:pt x="596" y="855"/>
                  <a:pt x="671" y="811"/>
                  <a:pt x="720" y="697"/>
                </a:cubicBezTo>
                <a:cubicBezTo>
                  <a:pt x="938" y="697"/>
                  <a:pt x="938" y="697"/>
                  <a:pt x="938" y="697"/>
                </a:cubicBezTo>
                <a:cubicBezTo>
                  <a:pt x="895" y="851"/>
                  <a:pt x="777" y="1007"/>
                  <a:pt x="483" y="100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a:extLst>
              <a:ext uri="{FF2B5EF4-FFF2-40B4-BE49-F238E27FC236}">
                <a16:creationId xmlns:a16="http://schemas.microsoft.com/office/drawing/2014/main" id="{37549AE3-D549-45AF-B121-73AB6D5A330B}"/>
              </a:ext>
            </a:extLst>
          </p:cNvPr>
          <p:cNvSpPr>
            <a:spLocks noEditPoints="1"/>
          </p:cNvSpPr>
          <p:nvPr userDrawn="1"/>
        </p:nvSpPr>
        <p:spPr bwMode="auto">
          <a:xfrm>
            <a:off x="6750420" y="2702467"/>
            <a:ext cx="196494" cy="883161"/>
          </a:xfrm>
          <a:custGeom>
            <a:avLst/>
            <a:gdLst>
              <a:gd name="T0" fmla="*/ 21 w 93"/>
              <a:gd name="T1" fmla="*/ 418 h 418"/>
              <a:gd name="T2" fmla="*/ 21 w 93"/>
              <a:gd name="T3" fmla="*/ 175 h 418"/>
              <a:gd name="T4" fmla="*/ 0 w 93"/>
              <a:gd name="T5" fmla="*/ 175 h 418"/>
              <a:gd name="T6" fmla="*/ 0 w 93"/>
              <a:gd name="T7" fmla="*/ 124 h 418"/>
              <a:gd name="T8" fmla="*/ 93 w 93"/>
              <a:gd name="T9" fmla="*/ 124 h 418"/>
              <a:gd name="T10" fmla="*/ 93 w 93"/>
              <a:gd name="T11" fmla="*/ 418 h 418"/>
              <a:gd name="T12" fmla="*/ 21 w 93"/>
              <a:gd name="T13" fmla="*/ 418 h 418"/>
              <a:gd name="T14" fmla="*/ 21 w 93"/>
              <a:gd name="T15" fmla="*/ 77 h 418"/>
              <a:gd name="T16" fmla="*/ 93 w 93"/>
              <a:gd name="T17" fmla="*/ 77 h 418"/>
              <a:gd name="T18" fmla="*/ 93 w 93"/>
              <a:gd name="T19" fmla="*/ 0 h 418"/>
              <a:gd name="T20" fmla="*/ 21 w 93"/>
              <a:gd name="T21" fmla="*/ 0 h 418"/>
              <a:gd name="T22" fmla="*/ 21 w 93"/>
              <a:gd name="T23" fmla="*/ 7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418">
                <a:moveTo>
                  <a:pt x="21" y="418"/>
                </a:moveTo>
                <a:lnTo>
                  <a:pt x="21" y="175"/>
                </a:lnTo>
                <a:lnTo>
                  <a:pt x="0" y="175"/>
                </a:lnTo>
                <a:lnTo>
                  <a:pt x="0" y="124"/>
                </a:lnTo>
                <a:lnTo>
                  <a:pt x="93" y="124"/>
                </a:lnTo>
                <a:lnTo>
                  <a:pt x="93" y="418"/>
                </a:lnTo>
                <a:lnTo>
                  <a:pt x="21" y="418"/>
                </a:lnTo>
                <a:close/>
                <a:moveTo>
                  <a:pt x="21" y="77"/>
                </a:moveTo>
                <a:lnTo>
                  <a:pt x="93" y="77"/>
                </a:lnTo>
                <a:lnTo>
                  <a:pt x="93" y="0"/>
                </a:lnTo>
                <a:lnTo>
                  <a:pt x="21" y="0"/>
                </a:lnTo>
                <a:lnTo>
                  <a:pt x="21" y="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a:extLst>
              <a:ext uri="{FF2B5EF4-FFF2-40B4-BE49-F238E27FC236}">
                <a16:creationId xmlns:a16="http://schemas.microsoft.com/office/drawing/2014/main" id="{653A8D44-CC25-4BA1-BEB4-E82873B94D6A}"/>
              </a:ext>
            </a:extLst>
          </p:cNvPr>
          <p:cNvSpPr>
            <a:spLocks noEditPoints="1"/>
          </p:cNvSpPr>
          <p:nvPr userDrawn="1"/>
        </p:nvSpPr>
        <p:spPr bwMode="auto">
          <a:xfrm>
            <a:off x="7508927" y="2953893"/>
            <a:ext cx="612722" cy="644412"/>
          </a:xfrm>
          <a:custGeom>
            <a:avLst/>
            <a:gdLst>
              <a:gd name="T0" fmla="*/ 721 w 782"/>
              <a:gd name="T1" fmla="*/ 677 h 823"/>
              <a:gd name="T2" fmla="*/ 721 w 782"/>
              <a:gd name="T3" fmla="*/ 252 h 823"/>
              <a:gd name="T4" fmla="*/ 384 w 782"/>
              <a:gd name="T5" fmla="*/ 0 h 823"/>
              <a:gd name="T6" fmla="*/ 212 w 782"/>
              <a:gd name="T7" fmla="*/ 8 h 823"/>
              <a:gd name="T8" fmla="*/ 212 w 782"/>
              <a:gd name="T9" fmla="*/ 156 h 823"/>
              <a:gd name="T10" fmla="*/ 379 w 782"/>
              <a:gd name="T11" fmla="*/ 149 h 823"/>
              <a:gd name="T12" fmla="*/ 533 w 782"/>
              <a:gd name="T13" fmla="*/ 268 h 823"/>
              <a:gd name="T14" fmla="*/ 533 w 782"/>
              <a:gd name="T15" fmla="*/ 326 h 823"/>
              <a:gd name="T16" fmla="*/ 384 w 782"/>
              <a:gd name="T17" fmla="*/ 326 h 823"/>
              <a:gd name="T18" fmla="*/ 0 w 782"/>
              <a:gd name="T19" fmla="*/ 584 h 823"/>
              <a:gd name="T20" fmla="*/ 274 w 782"/>
              <a:gd name="T21" fmla="*/ 823 h 823"/>
              <a:gd name="T22" fmla="*/ 528 w 782"/>
              <a:gd name="T23" fmla="*/ 740 h 823"/>
              <a:gd name="T24" fmla="*/ 562 w 782"/>
              <a:gd name="T25" fmla="*/ 807 h 823"/>
              <a:gd name="T26" fmla="*/ 782 w 782"/>
              <a:gd name="T27" fmla="*/ 807 h 823"/>
              <a:gd name="T28" fmla="*/ 782 w 782"/>
              <a:gd name="T29" fmla="*/ 677 h 823"/>
              <a:gd name="T30" fmla="*/ 721 w 782"/>
              <a:gd name="T31" fmla="*/ 677 h 823"/>
              <a:gd name="T32" fmla="*/ 335 w 782"/>
              <a:gd name="T33" fmla="*/ 697 h 823"/>
              <a:gd name="T34" fmla="*/ 191 w 782"/>
              <a:gd name="T35" fmla="*/ 571 h 823"/>
              <a:gd name="T36" fmla="*/ 402 w 782"/>
              <a:gd name="T37" fmla="*/ 444 h 823"/>
              <a:gd name="T38" fmla="*/ 533 w 782"/>
              <a:gd name="T39" fmla="*/ 444 h 823"/>
              <a:gd name="T40" fmla="*/ 533 w 782"/>
              <a:gd name="T41" fmla="*/ 471 h 823"/>
              <a:gd name="T42" fmla="*/ 335 w 782"/>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2" h="823">
                <a:moveTo>
                  <a:pt x="721" y="677"/>
                </a:moveTo>
                <a:cubicBezTo>
                  <a:pt x="721" y="252"/>
                  <a:pt x="721" y="252"/>
                  <a:pt x="721" y="252"/>
                </a:cubicBezTo>
                <a:cubicBezTo>
                  <a:pt x="721" y="82"/>
                  <a:pt x="610" y="0"/>
                  <a:pt x="384" y="0"/>
                </a:cubicBezTo>
                <a:cubicBezTo>
                  <a:pt x="326" y="0"/>
                  <a:pt x="247" y="5"/>
                  <a:pt x="212" y="8"/>
                </a:cubicBezTo>
                <a:cubicBezTo>
                  <a:pt x="212" y="156"/>
                  <a:pt x="212" y="156"/>
                  <a:pt x="212" y="156"/>
                </a:cubicBezTo>
                <a:cubicBezTo>
                  <a:pt x="243" y="154"/>
                  <a:pt x="319" y="149"/>
                  <a:pt x="379" y="149"/>
                </a:cubicBezTo>
                <a:cubicBezTo>
                  <a:pt x="481" y="149"/>
                  <a:pt x="533" y="189"/>
                  <a:pt x="533" y="268"/>
                </a:cubicBezTo>
                <a:cubicBezTo>
                  <a:pt x="533" y="326"/>
                  <a:pt x="533" y="326"/>
                  <a:pt x="533" y="326"/>
                </a:cubicBezTo>
                <a:cubicBezTo>
                  <a:pt x="384" y="326"/>
                  <a:pt x="384" y="326"/>
                  <a:pt x="384" y="326"/>
                </a:cubicBezTo>
                <a:cubicBezTo>
                  <a:pt x="129" y="326"/>
                  <a:pt x="0" y="413"/>
                  <a:pt x="0" y="584"/>
                </a:cubicBezTo>
                <a:cubicBezTo>
                  <a:pt x="0" y="697"/>
                  <a:pt x="71" y="823"/>
                  <a:pt x="274" y="823"/>
                </a:cubicBezTo>
                <a:cubicBezTo>
                  <a:pt x="436" y="823"/>
                  <a:pt x="493" y="778"/>
                  <a:pt x="528" y="740"/>
                </a:cubicBezTo>
                <a:cubicBezTo>
                  <a:pt x="562" y="807"/>
                  <a:pt x="562" y="807"/>
                  <a:pt x="562" y="807"/>
                </a:cubicBezTo>
                <a:cubicBezTo>
                  <a:pt x="782" y="807"/>
                  <a:pt x="782" y="807"/>
                  <a:pt x="782" y="807"/>
                </a:cubicBezTo>
                <a:cubicBezTo>
                  <a:pt x="782" y="677"/>
                  <a:pt x="782" y="677"/>
                  <a:pt x="782" y="677"/>
                </a:cubicBezTo>
                <a:lnTo>
                  <a:pt x="721" y="677"/>
                </a:lnTo>
                <a:close/>
                <a:moveTo>
                  <a:pt x="335" y="697"/>
                </a:moveTo>
                <a:cubicBezTo>
                  <a:pt x="248" y="697"/>
                  <a:pt x="191" y="647"/>
                  <a:pt x="191" y="571"/>
                </a:cubicBezTo>
                <a:cubicBezTo>
                  <a:pt x="191" y="508"/>
                  <a:pt x="216" y="444"/>
                  <a:pt x="402" y="444"/>
                </a:cubicBezTo>
                <a:cubicBezTo>
                  <a:pt x="533" y="444"/>
                  <a:pt x="533" y="444"/>
                  <a:pt x="533" y="444"/>
                </a:cubicBezTo>
                <a:cubicBezTo>
                  <a:pt x="533" y="471"/>
                  <a:pt x="533" y="471"/>
                  <a:pt x="533" y="471"/>
                </a:cubicBezTo>
                <a:cubicBezTo>
                  <a:pt x="533" y="568"/>
                  <a:pt x="512" y="697"/>
                  <a:pt x="335"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a:extLst>
              <a:ext uri="{FF2B5EF4-FFF2-40B4-BE49-F238E27FC236}">
                <a16:creationId xmlns:a16="http://schemas.microsoft.com/office/drawing/2014/main" id="{EA56B12D-11EC-4FC6-8A5F-A73551549B20}"/>
              </a:ext>
            </a:extLst>
          </p:cNvPr>
          <p:cNvSpPr>
            <a:spLocks noEditPoints="1"/>
          </p:cNvSpPr>
          <p:nvPr userDrawn="1"/>
        </p:nvSpPr>
        <p:spPr bwMode="auto">
          <a:xfrm>
            <a:off x="5290453" y="2953893"/>
            <a:ext cx="612722" cy="644412"/>
          </a:xfrm>
          <a:custGeom>
            <a:avLst/>
            <a:gdLst>
              <a:gd name="T0" fmla="*/ 722 w 783"/>
              <a:gd name="T1" fmla="*/ 677 h 823"/>
              <a:gd name="T2" fmla="*/ 722 w 783"/>
              <a:gd name="T3" fmla="*/ 252 h 823"/>
              <a:gd name="T4" fmla="*/ 385 w 783"/>
              <a:gd name="T5" fmla="*/ 0 h 823"/>
              <a:gd name="T6" fmla="*/ 213 w 783"/>
              <a:gd name="T7" fmla="*/ 8 h 823"/>
              <a:gd name="T8" fmla="*/ 213 w 783"/>
              <a:gd name="T9" fmla="*/ 156 h 823"/>
              <a:gd name="T10" fmla="*/ 380 w 783"/>
              <a:gd name="T11" fmla="*/ 149 h 823"/>
              <a:gd name="T12" fmla="*/ 534 w 783"/>
              <a:gd name="T13" fmla="*/ 268 h 823"/>
              <a:gd name="T14" fmla="*/ 534 w 783"/>
              <a:gd name="T15" fmla="*/ 326 h 823"/>
              <a:gd name="T16" fmla="*/ 385 w 783"/>
              <a:gd name="T17" fmla="*/ 326 h 823"/>
              <a:gd name="T18" fmla="*/ 0 w 783"/>
              <a:gd name="T19" fmla="*/ 584 h 823"/>
              <a:gd name="T20" fmla="*/ 275 w 783"/>
              <a:gd name="T21" fmla="*/ 823 h 823"/>
              <a:gd name="T22" fmla="*/ 529 w 783"/>
              <a:gd name="T23" fmla="*/ 740 h 823"/>
              <a:gd name="T24" fmla="*/ 562 w 783"/>
              <a:gd name="T25" fmla="*/ 807 h 823"/>
              <a:gd name="T26" fmla="*/ 783 w 783"/>
              <a:gd name="T27" fmla="*/ 807 h 823"/>
              <a:gd name="T28" fmla="*/ 783 w 783"/>
              <a:gd name="T29" fmla="*/ 677 h 823"/>
              <a:gd name="T30" fmla="*/ 722 w 783"/>
              <a:gd name="T31" fmla="*/ 677 h 823"/>
              <a:gd name="T32" fmla="*/ 336 w 783"/>
              <a:gd name="T33" fmla="*/ 697 h 823"/>
              <a:gd name="T34" fmla="*/ 192 w 783"/>
              <a:gd name="T35" fmla="*/ 571 h 823"/>
              <a:gd name="T36" fmla="*/ 403 w 783"/>
              <a:gd name="T37" fmla="*/ 444 h 823"/>
              <a:gd name="T38" fmla="*/ 534 w 783"/>
              <a:gd name="T39" fmla="*/ 444 h 823"/>
              <a:gd name="T40" fmla="*/ 534 w 783"/>
              <a:gd name="T41" fmla="*/ 471 h 823"/>
              <a:gd name="T42" fmla="*/ 336 w 783"/>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3" h="823">
                <a:moveTo>
                  <a:pt x="722" y="677"/>
                </a:moveTo>
                <a:cubicBezTo>
                  <a:pt x="722" y="252"/>
                  <a:pt x="722" y="252"/>
                  <a:pt x="722" y="252"/>
                </a:cubicBezTo>
                <a:cubicBezTo>
                  <a:pt x="722" y="82"/>
                  <a:pt x="611" y="0"/>
                  <a:pt x="385" y="0"/>
                </a:cubicBezTo>
                <a:cubicBezTo>
                  <a:pt x="327" y="0"/>
                  <a:pt x="248" y="5"/>
                  <a:pt x="213" y="8"/>
                </a:cubicBezTo>
                <a:cubicBezTo>
                  <a:pt x="213" y="156"/>
                  <a:pt x="213" y="156"/>
                  <a:pt x="213" y="156"/>
                </a:cubicBezTo>
                <a:cubicBezTo>
                  <a:pt x="244" y="154"/>
                  <a:pt x="320" y="149"/>
                  <a:pt x="380" y="149"/>
                </a:cubicBezTo>
                <a:cubicBezTo>
                  <a:pt x="482" y="149"/>
                  <a:pt x="534" y="189"/>
                  <a:pt x="534" y="268"/>
                </a:cubicBezTo>
                <a:cubicBezTo>
                  <a:pt x="534" y="326"/>
                  <a:pt x="534" y="326"/>
                  <a:pt x="534" y="326"/>
                </a:cubicBezTo>
                <a:cubicBezTo>
                  <a:pt x="385" y="326"/>
                  <a:pt x="385" y="326"/>
                  <a:pt x="385" y="326"/>
                </a:cubicBezTo>
                <a:cubicBezTo>
                  <a:pt x="130" y="326"/>
                  <a:pt x="0" y="413"/>
                  <a:pt x="0" y="584"/>
                </a:cubicBezTo>
                <a:cubicBezTo>
                  <a:pt x="0" y="697"/>
                  <a:pt x="72" y="823"/>
                  <a:pt x="275" y="823"/>
                </a:cubicBezTo>
                <a:cubicBezTo>
                  <a:pt x="437" y="823"/>
                  <a:pt x="494" y="778"/>
                  <a:pt x="529" y="740"/>
                </a:cubicBezTo>
                <a:cubicBezTo>
                  <a:pt x="562" y="807"/>
                  <a:pt x="562" y="807"/>
                  <a:pt x="562" y="807"/>
                </a:cubicBezTo>
                <a:cubicBezTo>
                  <a:pt x="783" y="807"/>
                  <a:pt x="783" y="807"/>
                  <a:pt x="783" y="807"/>
                </a:cubicBezTo>
                <a:cubicBezTo>
                  <a:pt x="783" y="677"/>
                  <a:pt x="783" y="677"/>
                  <a:pt x="783" y="677"/>
                </a:cubicBezTo>
                <a:lnTo>
                  <a:pt x="722" y="677"/>
                </a:lnTo>
                <a:close/>
                <a:moveTo>
                  <a:pt x="336" y="697"/>
                </a:moveTo>
                <a:cubicBezTo>
                  <a:pt x="249" y="697"/>
                  <a:pt x="192" y="647"/>
                  <a:pt x="192" y="571"/>
                </a:cubicBezTo>
                <a:cubicBezTo>
                  <a:pt x="192" y="508"/>
                  <a:pt x="217" y="444"/>
                  <a:pt x="403" y="444"/>
                </a:cubicBezTo>
                <a:cubicBezTo>
                  <a:pt x="534" y="444"/>
                  <a:pt x="534" y="444"/>
                  <a:pt x="534" y="444"/>
                </a:cubicBezTo>
                <a:cubicBezTo>
                  <a:pt x="534" y="471"/>
                  <a:pt x="534" y="471"/>
                  <a:pt x="534" y="471"/>
                </a:cubicBezTo>
                <a:cubicBezTo>
                  <a:pt x="534" y="568"/>
                  <a:pt x="513" y="697"/>
                  <a:pt x="336"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32">
            <a:extLst>
              <a:ext uri="{FF2B5EF4-FFF2-40B4-BE49-F238E27FC236}">
                <a16:creationId xmlns:a16="http://schemas.microsoft.com/office/drawing/2014/main" id="{526CAFFE-DEE9-4B85-9C09-9EEBE20D4A21}"/>
              </a:ext>
            </a:extLst>
          </p:cNvPr>
          <p:cNvSpPr>
            <a:spLocks noChangeArrowheads="1"/>
          </p:cNvSpPr>
          <p:nvPr userDrawn="1"/>
        </p:nvSpPr>
        <p:spPr bwMode="auto">
          <a:xfrm>
            <a:off x="4111492" y="2558795"/>
            <a:ext cx="21128" cy="52398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33">
            <a:extLst>
              <a:ext uri="{FF2B5EF4-FFF2-40B4-BE49-F238E27FC236}">
                <a16:creationId xmlns:a16="http://schemas.microsoft.com/office/drawing/2014/main" id="{1D4331E2-01FB-4C75-8C7A-5101368CDBBA}"/>
              </a:ext>
            </a:extLst>
          </p:cNvPr>
          <p:cNvSpPr>
            <a:spLocks noChangeArrowheads="1"/>
          </p:cNvSpPr>
          <p:nvPr userDrawn="1"/>
        </p:nvSpPr>
        <p:spPr bwMode="auto">
          <a:xfrm>
            <a:off x="4280519" y="2558795"/>
            <a:ext cx="116206" cy="52398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34">
            <a:extLst>
              <a:ext uri="{FF2B5EF4-FFF2-40B4-BE49-F238E27FC236}">
                <a16:creationId xmlns:a16="http://schemas.microsoft.com/office/drawing/2014/main" id="{FEE77C5C-FDE5-4440-B804-265B4CDCBFC2}"/>
              </a:ext>
            </a:extLst>
          </p:cNvPr>
          <p:cNvSpPr>
            <a:spLocks noChangeArrowheads="1"/>
          </p:cNvSpPr>
          <p:nvPr userDrawn="1"/>
        </p:nvSpPr>
        <p:spPr bwMode="auto">
          <a:xfrm>
            <a:off x="4559413" y="2558795"/>
            <a:ext cx="50708" cy="52398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617062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white">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3F157A-1482-44D8-BCFB-F817A3EC4C5D}"/>
              </a:ext>
            </a:extLst>
          </p:cNvPr>
          <p:cNvSpPr>
            <a:spLocks noGrp="1"/>
          </p:cNvSpPr>
          <p:nvPr>
            <p:ph type="ftr" sz="quarter" idx="11"/>
          </p:nvPr>
        </p:nvSpPr>
        <p:spPr/>
        <p:txBody>
          <a:bodyPr/>
          <a:lstStyle>
            <a:lvl1pPr>
              <a:defRPr/>
            </a:lvl1pPr>
          </a:lstStyle>
          <a:p>
            <a:r>
              <a:rPr lang="en-GB"/>
              <a:t>Confidential. For internal use only.</a:t>
            </a:r>
          </a:p>
        </p:txBody>
      </p:sp>
      <p:sp>
        <p:nvSpPr>
          <p:cNvPr id="6" name="Slide Number Placeholder 5">
            <a:extLst>
              <a:ext uri="{FF2B5EF4-FFF2-40B4-BE49-F238E27FC236}">
                <a16:creationId xmlns:a16="http://schemas.microsoft.com/office/drawing/2014/main" id="{55AF82CB-A82C-48B9-A3BC-E631ABC08D12}"/>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28" name="Title 1">
            <a:extLst>
              <a:ext uri="{FF2B5EF4-FFF2-40B4-BE49-F238E27FC236}">
                <a16:creationId xmlns:a16="http://schemas.microsoft.com/office/drawing/2014/main" id="{5A3C5F73-EC8C-409E-B007-6A451BDECCDB}"/>
              </a:ext>
            </a:extLst>
          </p:cNvPr>
          <p:cNvSpPr>
            <a:spLocks noGrp="1"/>
          </p:cNvSpPr>
          <p:nvPr>
            <p:ph type="title" hasCustomPrompt="1"/>
          </p:nvPr>
        </p:nvSpPr>
        <p:spPr>
          <a:xfrm>
            <a:off x="2084834" y="2191701"/>
            <a:ext cx="2426206" cy="755904"/>
          </a:xfrm>
        </p:spPr>
        <p:txBody>
          <a:bodyPr/>
          <a:lstStyle>
            <a:lvl1pPr>
              <a:defRPr>
                <a:solidFill>
                  <a:schemeClr val="tx2"/>
                </a:solidFill>
              </a:defRPr>
            </a:lvl1pPr>
          </a:lstStyle>
          <a:p>
            <a:r>
              <a:rPr lang="en-US"/>
              <a:t>Contents</a:t>
            </a:r>
            <a:endParaRPr lang="en-GB"/>
          </a:p>
        </p:txBody>
      </p:sp>
      <p:sp>
        <p:nvSpPr>
          <p:cNvPr id="30" name="Line 7">
            <a:extLst>
              <a:ext uri="{FF2B5EF4-FFF2-40B4-BE49-F238E27FC236}">
                <a16:creationId xmlns:a16="http://schemas.microsoft.com/office/drawing/2014/main" id="{19786E08-688B-4BD4-96B3-83904C01585D}"/>
              </a:ext>
            </a:extLst>
          </p:cNvPr>
          <p:cNvSpPr>
            <a:spLocks noChangeShapeType="1"/>
          </p:cNvSpPr>
          <p:nvPr userDrawn="1"/>
        </p:nvSpPr>
        <p:spPr bwMode="auto">
          <a:xfrm>
            <a:off x="1835151" y="979488"/>
            <a:ext cx="0" cy="982800"/>
          </a:xfrm>
          <a:prstGeom prst="line">
            <a:avLst/>
          </a:prstGeom>
          <a:noFill/>
          <a:ln w="128588"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12">
            <a:extLst>
              <a:ext uri="{FF2B5EF4-FFF2-40B4-BE49-F238E27FC236}">
                <a16:creationId xmlns:a16="http://schemas.microsoft.com/office/drawing/2014/main" id="{D1F8FF69-E411-43DA-A8E0-35DB6F7FDB3B}"/>
              </a:ext>
            </a:extLst>
          </p:cNvPr>
          <p:cNvSpPr>
            <a:spLocks noChangeShapeType="1"/>
          </p:cNvSpPr>
          <p:nvPr userDrawn="1"/>
        </p:nvSpPr>
        <p:spPr bwMode="auto">
          <a:xfrm>
            <a:off x="4886326" y="979488"/>
            <a:ext cx="0" cy="982800"/>
          </a:xfrm>
          <a:prstGeom prst="line">
            <a:avLst/>
          </a:prstGeom>
          <a:noFill/>
          <a:ln w="34925"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5">
            <a:extLst>
              <a:ext uri="{FF2B5EF4-FFF2-40B4-BE49-F238E27FC236}">
                <a16:creationId xmlns:a16="http://schemas.microsoft.com/office/drawing/2014/main" id="{DA3E6FD9-C800-48A9-8CB0-888C022C4F47}"/>
              </a:ext>
            </a:extLst>
          </p:cNvPr>
          <p:cNvSpPr>
            <a:spLocks noChangeShapeType="1"/>
          </p:cNvSpPr>
          <p:nvPr userDrawn="1"/>
        </p:nvSpPr>
        <p:spPr bwMode="auto">
          <a:xfrm>
            <a:off x="3054351"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6">
            <a:extLst>
              <a:ext uri="{FF2B5EF4-FFF2-40B4-BE49-F238E27FC236}">
                <a16:creationId xmlns:a16="http://schemas.microsoft.com/office/drawing/2014/main" id="{CF73EB4A-2511-41B6-8139-AB60A23B8825}"/>
              </a:ext>
            </a:extLst>
          </p:cNvPr>
          <p:cNvSpPr>
            <a:spLocks noChangeShapeType="1"/>
          </p:cNvSpPr>
          <p:nvPr userDrawn="1"/>
        </p:nvSpPr>
        <p:spPr bwMode="auto">
          <a:xfrm>
            <a:off x="2444751"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7">
            <a:extLst>
              <a:ext uri="{FF2B5EF4-FFF2-40B4-BE49-F238E27FC236}">
                <a16:creationId xmlns:a16="http://schemas.microsoft.com/office/drawing/2014/main" id="{1BE01CD8-BDF5-4C38-AC35-803776E49B52}"/>
              </a:ext>
            </a:extLst>
          </p:cNvPr>
          <p:cNvSpPr>
            <a:spLocks noChangeShapeType="1"/>
          </p:cNvSpPr>
          <p:nvPr userDrawn="1"/>
        </p:nvSpPr>
        <p:spPr bwMode="auto">
          <a:xfrm>
            <a:off x="1835151" y="979487"/>
            <a:ext cx="0" cy="1958975"/>
          </a:xfrm>
          <a:prstGeom prst="line">
            <a:avLst/>
          </a:prstGeom>
          <a:noFill/>
          <a:ln w="128588"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8">
            <a:extLst>
              <a:ext uri="{FF2B5EF4-FFF2-40B4-BE49-F238E27FC236}">
                <a16:creationId xmlns:a16="http://schemas.microsoft.com/office/drawing/2014/main" id="{AF685033-F70E-44BF-9B14-EBF381F209C3}"/>
              </a:ext>
            </a:extLst>
          </p:cNvPr>
          <p:cNvSpPr>
            <a:spLocks noChangeShapeType="1"/>
          </p:cNvSpPr>
          <p:nvPr userDrawn="1"/>
        </p:nvSpPr>
        <p:spPr bwMode="auto">
          <a:xfrm>
            <a:off x="1225551" y="979488"/>
            <a:ext cx="0" cy="984250"/>
          </a:xfrm>
          <a:prstGeom prst="line">
            <a:avLst/>
          </a:prstGeom>
          <a:noFill/>
          <a:ln w="2794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9">
            <a:extLst>
              <a:ext uri="{FF2B5EF4-FFF2-40B4-BE49-F238E27FC236}">
                <a16:creationId xmlns:a16="http://schemas.microsoft.com/office/drawing/2014/main" id="{7180C1C7-81FA-4502-95B5-875FDC0C00FF}"/>
              </a:ext>
            </a:extLst>
          </p:cNvPr>
          <p:cNvSpPr>
            <a:spLocks noChangeShapeType="1"/>
          </p:cNvSpPr>
          <p:nvPr userDrawn="1"/>
        </p:nvSpPr>
        <p:spPr bwMode="auto">
          <a:xfrm>
            <a:off x="3665538"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10">
            <a:extLst>
              <a:ext uri="{FF2B5EF4-FFF2-40B4-BE49-F238E27FC236}">
                <a16:creationId xmlns:a16="http://schemas.microsoft.com/office/drawing/2014/main" id="{758A5444-1DDE-400E-BB35-55B8F1352481}"/>
              </a:ext>
            </a:extLst>
          </p:cNvPr>
          <p:cNvSpPr>
            <a:spLocks noChangeShapeType="1"/>
          </p:cNvSpPr>
          <p:nvPr userDrawn="1"/>
        </p:nvSpPr>
        <p:spPr bwMode="auto">
          <a:xfrm>
            <a:off x="4275138"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11">
            <a:extLst>
              <a:ext uri="{FF2B5EF4-FFF2-40B4-BE49-F238E27FC236}">
                <a16:creationId xmlns:a16="http://schemas.microsoft.com/office/drawing/2014/main" id="{97063C69-A407-4F1C-AACC-01AD6684250E}"/>
              </a:ext>
            </a:extLst>
          </p:cNvPr>
          <p:cNvSpPr>
            <a:spLocks noChangeShapeType="1"/>
          </p:cNvSpPr>
          <p:nvPr userDrawn="1"/>
        </p:nvSpPr>
        <p:spPr bwMode="auto">
          <a:xfrm>
            <a:off x="614363"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12">
            <a:extLst>
              <a:ext uri="{FF2B5EF4-FFF2-40B4-BE49-F238E27FC236}">
                <a16:creationId xmlns:a16="http://schemas.microsoft.com/office/drawing/2014/main" id="{CA93617E-BA7D-4D78-B1C9-F909E67CA7C8}"/>
              </a:ext>
            </a:extLst>
          </p:cNvPr>
          <p:cNvSpPr>
            <a:spLocks noChangeShapeType="1"/>
          </p:cNvSpPr>
          <p:nvPr userDrawn="1"/>
        </p:nvSpPr>
        <p:spPr bwMode="auto">
          <a:xfrm>
            <a:off x="4886326" y="979487"/>
            <a:ext cx="0" cy="4897437"/>
          </a:xfrm>
          <a:prstGeom prst="line">
            <a:avLst/>
          </a:prstGeom>
          <a:noFill/>
          <a:ln w="34925"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13">
            <a:extLst>
              <a:ext uri="{FF2B5EF4-FFF2-40B4-BE49-F238E27FC236}">
                <a16:creationId xmlns:a16="http://schemas.microsoft.com/office/drawing/2014/main" id="{95AE97F8-393E-4BEE-B8F5-0F615C3CA68C}"/>
              </a:ext>
            </a:extLst>
          </p:cNvPr>
          <p:cNvSpPr>
            <a:spLocks noChangeShapeType="1"/>
          </p:cNvSpPr>
          <p:nvPr userDrawn="1"/>
        </p:nvSpPr>
        <p:spPr bwMode="auto">
          <a:xfrm>
            <a:off x="5495926"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14">
            <a:extLst>
              <a:ext uri="{FF2B5EF4-FFF2-40B4-BE49-F238E27FC236}">
                <a16:creationId xmlns:a16="http://schemas.microsoft.com/office/drawing/2014/main" id="{6286C55A-BA46-49DF-999C-E73EF7BEFDD7}"/>
              </a:ext>
            </a:extLst>
          </p:cNvPr>
          <p:cNvSpPr>
            <a:spLocks noChangeShapeType="1"/>
          </p:cNvSpPr>
          <p:nvPr userDrawn="1"/>
        </p:nvSpPr>
        <p:spPr bwMode="auto">
          <a:xfrm>
            <a:off x="6108701" y="979488"/>
            <a:ext cx="0" cy="976313"/>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15">
            <a:extLst>
              <a:ext uri="{FF2B5EF4-FFF2-40B4-BE49-F238E27FC236}">
                <a16:creationId xmlns:a16="http://schemas.microsoft.com/office/drawing/2014/main" id="{8BC65B49-BCDD-4FC6-91F5-01E1453D6943}"/>
              </a:ext>
            </a:extLst>
          </p:cNvPr>
          <p:cNvSpPr>
            <a:spLocks noChangeShapeType="1"/>
          </p:cNvSpPr>
          <p:nvPr userDrawn="1"/>
        </p:nvSpPr>
        <p:spPr bwMode="auto">
          <a:xfrm>
            <a:off x="6715126" y="979488"/>
            <a:ext cx="0" cy="976313"/>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16">
            <a:extLst>
              <a:ext uri="{FF2B5EF4-FFF2-40B4-BE49-F238E27FC236}">
                <a16:creationId xmlns:a16="http://schemas.microsoft.com/office/drawing/2014/main" id="{114ACA1C-0A52-4B7D-95A1-39A9E46E785E}"/>
              </a:ext>
            </a:extLst>
          </p:cNvPr>
          <p:cNvSpPr>
            <a:spLocks noChangeShapeType="1"/>
          </p:cNvSpPr>
          <p:nvPr userDrawn="1"/>
        </p:nvSpPr>
        <p:spPr bwMode="auto">
          <a:xfrm>
            <a:off x="7326313" y="979488"/>
            <a:ext cx="0" cy="976313"/>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17">
            <a:extLst>
              <a:ext uri="{FF2B5EF4-FFF2-40B4-BE49-F238E27FC236}">
                <a16:creationId xmlns:a16="http://schemas.microsoft.com/office/drawing/2014/main" id="{E21B92EF-E342-4291-B39C-87A09532C761}"/>
              </a:ext>
            </a:extLst>
          </p:cNvPr>
          <p:cNvSpPr>
            <a:spLocks noChangeShapeType="1"/>
          </p:cNvSpPr>
          <p:nvPr userDrawn="1"/>
        </p:nvSpPr>
        <p:spPr bwMode="auto">
          <a:xfrm>
            <a:off x="7939088" y="979488"/>
            <a:ext cx="0" cy="976313"/>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18">
            <a:extLst>
              <a:ext uri="{FF2B5EF4-FFF2-40B4-BE49-F238E27FC236}">
                <a16:creationId xmlns:a16="http://schemas.microsoft.com/office/drawing/2014/main" id="{0C6E513D-4C41-44E0-8AF5-C1E0B496F00E}"/>
              </a:ext>
            </a:extLst>
          </p:cNvPr>
          <p:cNvSpPr>
            <a:spLocks noChangeShapeType="1"/>
          </p:cNvSpPr>
          <p:nvPr userDrawn="1"/>
        </p:nvSpPr>
        <p:spPr bwMode="auto">
          <a:xfrm>
            <a:off x="8547101"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19">
            <a:extLst>
              <a:ext uri="{FF2B5EF4-FFF2-40B4-BE49-F238E27FC236}">
                <a16:creationId xmlns:a16="http://schemas.microsoft.com/office/drawing/2014/main" id="{C10E6AFF-C3EA-42DD-8459-55A2EA496DCF}"/>
              </a:ext>
            </a:extLst>
          </p:cNvPr>
          <p:cNvSpPr>
            <a:spLocks noChangeShapeType="1"/>
          </p:cNvSpPr>
          <p:nvPr userDrawn="1"/>
        </p:nvSpPr>
        <p:spPr bwMode="auto">
          <a:xfrm>
            <a:off x="9156701"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20">
            <a:extLst>
              <a:ext uri="{FF2B5EF4-FFF2-40B4-BE49-F238E27FC236}">
                <a16:creationId xmlns:a16="http://schemas.microsoft.com/office/drawing/2014/main" id="{8CC9FD51-1FD8-4920-8EAC-927309CFA941}"/>
              </a:ext>
            </a:extLst>
          </p:cNvPr>
          <p:cNvSpPr>
            <a:spLocks noChangeShapeType="1"/>
          </p:cNvSpPr>
          <p:nvPr userDrawn="1"/>
        </p:nvSpPr>
        <p:spPr bwMode="auto">
          <a:xfrm>
            <a:off x="9766301"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21">
            <a:extLst>
              <a:ext uri="{FF2B5EF4-FFF2-40B4-BE49-F238E27FC236}">
                <a16:creationId xmlns:a16="http://schemas.microsoft.com/office/drawing/2014/main" id="{C9EEE91B-2C86-40CB-ADCF-62D1902B1E11}"/>
              </a:ext>
            </a:extLst>
          </p:cNvPr>
          <p:cNvSpPr>
            <a:spLocks noChangeShapeType="1"/>
          </p:cNvSpPr>
          <p:nvPr userDrawn="1"/>
        </p:nvSpPr>
        <p:spPr bwMode="auto">
          <a:xfrm>
            <a:off x="10375901"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22">
            <a:extLst>
              <a:ext uri="{FF2B5EF4-FFF2-40B4-BE49-F238E27FC236}">
                <a16:creationId xmlns:a16="http://schemas.microsoft.com/office/drawing/2014/main" id="{6CFE9F35-B8EA-479C-8A3F-631860D01B17}"/>
              </a:ext>
            </a:extLst>
          </p:cNvPr>
          <p:cNvSpPr>
            <a:spLocks noChangeShapeType="1"/>
          </p:cNvSpPr>
          <p:nvPr userDrawn="1"/>
        </p:nvSpPr>
        <p:spPr bwMode="auto">
          <a:xfrm>
            <a:off x="1098708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23">
            <a:extLst>
              <a:ext uri="{FF2B5EF4-FFF2-40B4-BE49-F238E27FC236}">
                <a16:creationId xmlns:a16="http://schemas.microsoft.com/office/drawing/2014/main" id="{4237C624-CDE9-4758-8A0C-53591ECDD637}"/>
              </a:ext>
            </a:extLst>
          </p:cNvPr>
          <p:cNvSpPr>
            <a:spLocks noChangeShapeType="1"/>
          </p:cNvSpPr>
          <p:nvPr userDrawn="1"/>
        </p:nvSpPr>
        <p:spPr bwMode="auto">
          <a:xfrm>
            <a:off x="1159668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Content Placeholder 2">
            <a:extLst>
              <a:ext uri="{FF2B5EF4-FFF2-40B4-BE49-F238E27FC236}">
                <a16:creationId xmlns:a16="http://schemas.microsoft.com/office/drawing/2014/main" id="{E1D201BD-E505-4C19-9DF6-85E03141409A}"/>
              </a:ext>
            </a:extLst>
          </p:cNvPr>
          <p:cNvSpPr>
            <a:spLocks noGrp="1"/>
          </p:cNvSpPr>
          <p:nvPr>
            <p:ph idx="1"/>
          </p:nvPr>
        </p:nvSpPr>
        <p:spPr>
          <a:xfrm>
            <a:off x="5084071" y="2718815"/>
            <a:ext cx="6497736" cy="3196273"/>
          </a:xfrm>
        </p:spPr>
        <p:txBody>
          <a:bodyPr numCol="2" spcCol="180000"/>
          <a:lstStyle>
            <a:lvl1pPr>
              <a:spcBef>
                <a:spcPts val="900"/>
              </a:spcBef>
              <a:tabLst>
                <a:tab pos="6545263" algn="r"/>
              </a:tabLst>
              <a:defRPr sz="1800">
                <a:solidFill>
                  <a:schemeClr val="tx2"/>
                </a:solidFill>
              </a:defRPr>
            </a:lvl1pPr>
            <a:lvl2pPr>
              <a:spcBef>
                <a:spcPts val="900"/>
              </a:spcBef>
              <a:tabLst>
                <a:tab pos="6545263" algn="r"/>
              </a:tabLst>
              <a:defRPr sz="1800">
                <a:solidFill>
                  <a:schemeClr val="tx2"/>
                </a:solidFill>
              </a:defRPr>
            </a:lvl2pPr>
            <a:lvl3pPr>
              <a:spcBef>
                <a:spcPts val="900"/>
              </a:spcBef>
              <a:tabLst>
                <a:tab pos="6545263" algn="r"/>
              </a:tabLst>
              <a:defRPr sz="1600">
                <a:solidFill>
                  <a:schemeClr val="tx2"/>
                </a:solidFill>
              </a:defRPr>
            </a:lvl3pPr>
            <a:lvl4pPr>
              <a:tabLst>
                <a:tab pos="6545263" algn="r"/>
              </a:tabLst>
              <a:defRPr sz="1400">
                <a:solidFill>
                  <a:schemeClr val="tx2"/>
                </a:solidFill>
              </a:defRPr>
            </a:lvl4pPr>
            <a:lvl5pPr>
              <a:tabLst>
                <a:tab pos="6545263" algn="r"/>
              </a:tabLst>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7802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0-#ppt_w/2"/>
                                          </p:val>
                                        </p:tav>
                                        <p:tav tm="100000">
                                          <p:val>
                                            <p:strVal val="#ppt_x"/>
                                          </p:val>
                                        </p:tav>
                                      </p:tavLst>
                                    </p:anim>
                                    <p:anim calcmode="lin" valueType="num">
                                      <p:cBhvr additive="base">
                                        <p:cTn id="24" dur="500" fill="hold"/>
                                        <p:tgtEl>
                                          <p:spTgt spid="3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0-#ppt_w/2"/>
                                          </p:val>
                                        </p:tav>
                                        <p:tav tm="100000">
                                          <p:val>
                                            <p:strVal val="#ppt_x"/>
                                          </p:val>
                                        </p:tav>
                                      </p:tavLst>
                                    </p:anim>
                                    <p:anim calcmode="lin" valueType="num">
                                      <p:cBhvr additive="base">
                                        <p:cTn id="28" dur="500" fill="hold"/>
                                        <p:tgtEl>
                                          <p:spTgt spid="3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0-#ppt_w/2"/>
                                          </p:val>
                                        </p:tav>
                                        <p:tav tm="100000">
                                          <p:val>
                                            <p:strVal val="#ppt_x"/>
                                          </p:val>
                                        </p:tav>
                                      </p:tavLst>
                                    </p:anim>
                                    <p:anim calcmode="lin" valueType="num">
                                      <p:cBhvr additive="base">
                                        <p:cTn id="32" dur="5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0-#ppt_w/2"/>
                                          </p:val>
                                        </p:tav>
                                        <p:tav tm="100000">
                                          <p:val>
                                            <p:strVal val="#ppt_x"/>
                                          </p:val>
                                        </p:tav>
                                      </p:tavLst>
                                    </p:anim>
                                    <p:anim calcmode="lin" valueType="num">
                                      <p:cBhvr additive="base">
                                        <p:cTn id="36" dur="500" fill="hold"/>
                                        <p:tgtEl>
                                          <p:spTgt spid="3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0-#ppt_w/2"/>
                                          </p:val>
                                        </p:tav>
                                        <p:tav tm="100000">
                                          <p:val>
                                            <p:strVal val="#ppt_x"/>
                                          </p:val>
                                        </p:tav>
                                      </p:tavLst>
                                    </p:anim>
                                    <p:anim calcmode="lin" valueType="num">
                                      <p:cBhvr additive="base">
                                        <p:cTn id="40" dur="500" fill="hold"/>
                                        <p:tgtEl>
                                          <p:spTgt spid="4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0-#ppt_w/2"/>
                                          </p:val>
                                        </p:tav>
                                        <p:tav tm="100000">
                                          <p:val>
                                            <p:strVal val="#ppt_x"/>
                                          </p:val>
                                        </p:tav>
                                      </p:tavLst>
                                    </p:anim>
                                    <p:anim calcmode="lin" valueType="num">
                                      <p:cBhvr additive="base">
                                        <p:cTn id="44" dur="500" fill="hold"/>
                                        <p:tgtEl>
                                          <p:spTgt spid="4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fill="hold"/>
                                        <p:tgtEl>
                                          <p:spTgt spid="42"/>
                                        </p:tgtEl>
                                        <p:attrNameLst>
                                          <p:attrName>ppt_x</p:attrName>
                                        </p:attrNameLst>
                                      </p:cBhvr>
                                      <p:tavLst>
                                        <p:tav tm="0">
                                          <p:val>
                                            <p:strVal val="0-#ppt_w/2"/>
                                          </p:val>
                                        </p:tav>
                                        <p:tav tm="100000">
                                          <p:val>
                                            <p:strVal val="#ppt_x"/>
                                          </p:val>
                                        </p:tav>
                                      </p:tavLst>
                                    </p:anim>
                                    <p:anim calcmode="lin" valueType="num">
                                      <p:cBhvr additive="base">
                                        <p:cTn id="48" dur="500" fill="hold"/>
                                        <p:tgtEl>
                                          <p:spTgt spid="4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0-#ppt_w/2"/>
                                          </p:val>
                                        </p:tav>
                                        <p:tav tm="100000">
                                          <p:val>
                                            <p:strVal val="#ppt_x"/>
                                          </p:val>
                                        </p:tav>
                                      </p:tavLst>
                                    </p:anim>
                                    <p:anim calcmode="lin" valueType="num">
                                      <p:cBhvr additive="base">
                                        <p:cTn id="52" dur="500" fill="hold"/>
                                        <p:tgtEl>
                                          <p:spTgt spid="43"/>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0-#ppt_w/2"/>
                                          </p:val>
                                        </p:tav>
                                        <p:tav tm="100000">
                                          <p:val>
                                            <p:strVal val="#ppt_x"/>
                                          </p:val>
                                        </p:tav>
                                      </p:tavLst>
                                    </p:anim>
                                    <p:anim calcmode="lin" valueType="num">
                                      <p:cBhvr additive="base">
                                        <p:cTn id="56" dur="500" fill="hold"/>
                                        <p:tgtEl>
                                          <p:spTgt spid="44"/>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fill="hold"/>
                                        <p:tgtEl>
                                          <p:spTgt spid="45"/>
                                        </p:tgtEl>
                                        <p:attrNameLst>
                                          <p:attrName>ppt_x</p:attrName>
                                        </p:attrNameLst>
                                      </p:cBhvr>
                                      <p:tavLst>
                                        <p:tav tm="0">
                                          <p:val>
                                            <p:strVal val="0-#ppt_w/2"/>
                                          </p:val>
                                        </p:tav>
                                        <p:tav tm="100000">
                                          <p:val>
                                            <p:strVal val="#ppt_x"/>
                                          </p:val>
                                        </p:tav>
                                      </p:tavLst>
                                    </p:anim>
                                    <p:anim calcmode="lin" valueType="num">
                                      <p:cBhvr additive="base">
                                        <p:cTn id="60" dur="500" fill="hold"/>
                                        <p:tgtEl>
                                          <p:spTgt spid="45"/>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0-#ppt_w/2"/>
                                          </p:val>
                                        </p:tav>
                                        <p:tav tm="100000">
                                          <p:val>
                                            <p:strVal val="#ppt_x"/>
                                          </p:val>
                                        </p:tav>
                                      </p:tavLst>
                                    </p:anim>
                                    <p:anim calcmode="lin" valueType="num">
                                      <p:cBhvr additive="base">
                                        <p:cTn id="64" dur="500" fill="hold"/>
                                        <p:tgtEl>
                                          <p:spTgt spid="4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0-#ppt_w/2"/>
                                          </p:val>
                                        </p:tav>
                                        <p:tav tm="100000">
                                          <p:val>
                                            <p:strVal val="#ppt_x"/>
                                          </p:val>
                                        </p:tav>
                                      </p:tavLst>
                                    </p:anim>
                                    <p:anim calcmode="lin" valueType="num">
                                      <p:cBhvr additive="base">
                                        <p:cTn id="68" dur="500" fill="hold"/>
                                        <p:tgtEl>
                                          <p:spTgt spid="47"/>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0-#ppt_w/2"/>
                                          </p:val>
                                        </p:tav>
                                        <p:tav tm="100000">
                                          <p:val>
                                            <p:strVal val="#ppt_x"/>
                                          </p:val>
                                        </p:tav>
                                      </p:tavLst>
                                    </p:anim>
                                    <p:anim calcmode="lin" valueType="num">
                                      <p:cBhvr additive="base">
                                        <p:cTn id="72" dur="500" fill="hold"/>
                                        <p:tgtEl>
                                          <p:spTgt spid="48"/>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additive="base">
                                        <p:cTn id="75" dur="500" fill="hold"/>
                                        <p:tgtEl>
                                          <p:spTgt spid="49"/>
                                        </p:tgtEl>
                                        <p:attrNameLst>
                                          <p:attrName>ppt_x</p:attrName>
                                        </p:attrNameLst>
                                      </p:cBhvr>
                                      <p:tavLst>
                                        <p:tav tm="0">
                                          <p:val>
                                            <p:strVal val="0-#ppt_w/2"/>
                                          </p:val>
                                        </p:tav>
                                        <p:tav tm="100000">
                                          <p:val>
                                            <p:strVal val="#ppt_x"/>
                                          </p:val>
                                        </p:tav>
                                      </p:tavLst>
                                    </p:anim>
                                    <p:anim calcmode="lin" valueType="num">
                                      <p:cBhvr additive="base">
                                        <p:cTn id="76" dur="500" fill="hold"/>
                                        <p:tgtEl>
                                          <p:spTgt spid="49"/>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0-#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childTnLst>
                          </p:cTn>
                        </p:par>
                        <p:par>
                          <p:cTn id="81" fill="hold">
                            <p:stCondLst>
                              <p:cond delay="500"/>
                            </p:stCondLst>
                            <p:childTnLst>
                              <p:par>
                                <p:cTn id="82" presetID="22" presetClass="entr" presetSubtype="1" fill="hold" grpId="0"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up)">
                                      <p:cBhvr>
                                        <p:cTn id="84" dur="500"/>
                                        <p:tgtEl>
                                          <p:spTgt spid="34"/>
                                        </p:tgtEl>
                                      </p:cBhvr>
                                    </p:animEffect>
                                  </p:childTnLst>
                                </p:cTn>
                              </p:par>
                              <p:par>
                                <p:cTn id="85" presetID="10" presetClass="entr" presetSubtype="0" fill="hold" grpId="0" nodeType="withEffect">
                                  <p:stCondLst>
                                    <p:cond delay="25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up)">
                                      <p:cBhvr>
                                        <p:cTn id="90" dur="750"/>
                                        <p:tgtEl>
                                          <p:spTgt spid="39"/>
                                        </p:tgtEl>
                                      </p:cBhvr>
                                    </p:animEffect>
                                  </p:childTnLst>
                                </p:cTn>
                              </p:par>
                              <p:par>
                                <p:cTn id="91" presetID="10" presetClass="entr" presetSubtype="0" fill="hold" grpId="0" nodeType="withEffect">
                                  <p:stCondLst>
                                    <p:cond delay="500"/>
                                  </p:stCondLst>
                                  <p:childTnLst>
                                    <p:set>
                                      <p:cBhvr>
                                        <p:cTn id="92" dur="1" fill="hold">
                                          <p:stCondLst>
                                            <p:cond delay="0"/>
                                          </p:stCondLst>
                                        </p:cTn>
                                        <p:tgtEl>
                                          <p:spTgt spid="51">
                                            <p:txEl>
                                              <p:pRg st="0" end="0"/>
                                            </p:txEl>
                                          </p:spTgt>
                                        </p:tgtEl>
                                        <p:attrNameLst>
                                          <p:attrName>style.visibility</p:attrName>
                                        </p:attrNameLst>
                                      </p:cBhvr>
                                      <p:to>
                                        <p:strVal val="visible"/>
                                      </p:to>
                                    </p:set>
                                    <p:animEffect transition="in" filter="fade">
                                      <p:cBhvr>
                                        <p:cTn id="93" dur="500"/>
                                        <p:tgtEl>
                                          <p:spTgt spid="51">
                                            <p:txEl>
                                              <p:pRg st="0" end="0"/>
                                            </p:txEl>
                                          </p:spTgt>
                                        </p:tgtEl>
                                      </p:cBhvr>
                                    </p:animEffect>
                                  </p:childTnLst>
                                </p:cTn>
                              </p:par>
                              <p:par>
                                <p:cTn id="94" presetID="10" presetClass="entr" presetSubtype="0" fill="hold" grpId="0" nodeType="withEffect">
                                  <p:stCondLst>
                                    <p:cond delay="500"/>
                                  </p:stCondLst>
                                  <p:childTnLst>
                                    <p:set>
                                      <p:cBhvr>
                                        <p:cTn id="95" dur="1" fill="hold">
                                          <p:stCondLst>
                                            <p:cond delay="0"/>
                                          </p:stCondLst>
                                        </p:cTn>
                                        <p:tgtEl>
                                          <p:spTgt spid="51">
                                            <p:txEl>
                                              <p:pRg st="1" end="1"/>
                                            </p:txEl>
                                          </p:spTgt>
                                        </p:tgtEl>
                                        <p:attrNameLst>
                                          <p:attrName>style.visibility</p:attrName>
                                        </p:attrNameLst>
                                      </p:cBhvr>
                                      <p:to>
                                        <p:strVal val="visible"/>
                                      </p:to>
                                    </p:set>
                                    <p:animEffect transition="in" filter="fade">
                                      <p:cBhvr>
                                        <p:cTn id="96" dur="500"/>
                                        <p:tgtEl>
                                          <p:spTgt spid="51">
                                            <p:txEl>
                                              <p:pRg st="1" end="1"/>
                                            </p:txEl>
                                          </p:spTgt>
                                        </p:tgtEl>
                                      </p:cBhvr>
                                    </p:animEffect>
                                  </p:childTnLst>
                                </p:cTn>
                              </p:par>
                              <p:par>
                                <p:cTn id="97" presetID="10" presetClass="entr" presetSubtype="0" fill="hold" grpId="0" nodeType="withEffect">
                                  <p:stCondLst>
                                    <p:cond delay="500"/>
                                  </p:stCondLst>
                                  <p:childTnLst>
                                    <p:set>
                                      <p:cBhvr>
                                        <p:cTn id="98" dur="1" fill="hold">
                                          <p:stCondLst>
                                            <p:cond delay="0"/>
                                          </p:stCondLst>
                                        </p:cTn>
                                        <p:tgtEl>
                                          <p:spTgt spid="51">
                                            <p:txEl>
                                              <p:pRg st="2" end="2"/>
                                            </p:txEl>
                                          </p:spTgt>
                                        </p:tgtEl>
                                        <p:attrNameLst>
                                          <p:attrName>style.visibility</p:attrName>
                                        </p:attrNameLst>
                                      </p:cBhvr>
                                      <p:to>
                                        <p:strVal val="visible"/>
                                      </p:to>
                                    </p:set>
                                    <p:animEffect transition="in" filter="fade">
                                      <p:cBhvr>
                                        <p:cTn id="99" dur="500"/>
                                        <p:tgtEl>
                                          <p:spTgt spid="51">
                                            <p:txEl>
                                              <p:pRg st="2" end="2"/>
                                            </p:txEl>
                                          </p:spTgt>
                                        </p:tgtEl>
                                      </p:cBhvr>
                                    </p:animEffect>
                                  </p:childTnLst>
                                </p:cTn>
                              </p:par>
                              <p:par>
                                <p:cTn id="100" presetID="10" presetClass="entr" presetSubtype="0" fill="hold" grpId="0" nodeType="withEffect">
                                  <p:stCondLst>
                                    <p:cond delay="500"/>
                                  </p:stCondLst>
                                  <p:childTnLst>
                                    <p:set>
                                      <p:cBhvr>
                                        <p:cTn id="101" dur="1" fill="hold">
                                          <p:stCondLst>
                                            <p:cond delay="0"/>
                                          </p:stCondLst>
                                        </p:cTn>
                                        <p:tgtEl>
                                          <p:spTgt spid="51">
                                            <p:txEl>
                                              <p:pRg st="3" end="3"/>
                                            </p:txEl>
                                          </p:spTgt>
                                        </p:tgtEl>
                                        <p:attrNameLst>
                                          <p:attrName>style.visibility</p:attrName>
                                        </p:attrNameLst>
                                      </p:cBhvr>
                                      <p:to>
                                        <p:strVal val="visible"/>
                                      </p:to>
                                    </p:set>
                                    <p:animEffect transition="in" filter="fade">
                                      <p:cBhvr>
                                        <p:cTn id="102" dur="500"/>
                                        <p:tgtEl>
                                          <p:spTgt spid="51">
                                            <p:txEl>
                                              <p:pRg st="3" end="3"/>
                                            </p:txEl>
                                          </p:spTgt>
                                        </p:tgtEl>
                                      </p:cBhvr>
                                    </p:animEffect>
                                  </p:childTnLst>
                                </p:cTn>
                              </p:par>
                              <p:par>
                                <p:cTn id="103" presetID="10" presetClass="entr" presetSubtype="0" fill="hold" grpId="0" nodeType="withEffect">
                                  <p:stCondLst>
                                    <p:cond delay="500"/>
                                  </p:stCondLst>
                                  <p:childTnLst>
                                    <p:set>
                                      <p:cBhvr>
                                        <p:cTn id="104" dur="1" fill="hold">
                                          <p:stCondLst>
                                            <p:cond delay="0"/>
                                          </p:stCondLst>
                                        </p:cTn>
                                        <p:tgtEl>
                                          <p:spTgt spid="51">
                                            <p:txEl>
                                              <p:pRg st="4" end="4"/>
                                            </p:txEl>
                                          </p:spTgt>
                                        </p:tgtEl>
                                        <p:attrNameLst>
                                          <p:attrName>style.visibility</p:attrName>
                                        </p:attrNameLst>
                                      </p:cBhvr>
                                      <p:to>
                                        <p:strVal val="visible"/>
                                      </p:to>
                                    </p:set>
                                    <p:animEffect transition="in" filter="fade">
                                      <p:cBhvr>
                                        <p:cTn id="105" dur="500"/>
                                        <p:tgtEl>
                                          <p:spTgt spid="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uiExpand="1" build="p">
        <p:tmplLst>
          <p:tmpl lvl="1">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 lvl="5">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s">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3ABB0B-A663-C243-B50E-25A59C296A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55" y="-1"/>
            <a:ext cx="10362618" cy="6858001"/>
          </a:xfrm>
          <a:prstGeom prst="rect">
            <a:avLst/>
          </a:prstGeom>
        </p:spPr>
      </p:pic>
      <p:sp>
        <p:nvSpPr>
          <p:cNvPr id="3" name="Rectangle 2">
            <a:extLst>
              <a:ext uri="{FF2B5EF4-FFF2-40B4-BE49-F238E27FC236}">
                <a16:creationId xmlns:a16="http://schemas.microsoft.com/office/drawing/2014/main" id="{74FD39F8-4A55-7B40-97D6-7A7B3A621135}"/>
              </a:ext>
            </a:extLst>
          </p:cNvPr>
          <p:cNvSpPr/>
          <p:nvPr userDrawn="1"/>
        </p:nvSpPr>
        <p:spPr>
          <a:xfrm>
            <a:off x="10329863" y="0"/>
            <a:ext cx="18621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nchorCtr="0"/>
          <a:lstStyle/>
          <a:p>
            <a:pPr algn="ctr"/>
            <a:endParaRPr lang="en-US" sz="8000" b="1">
              <a:solidFill>
                <a:schemeClr val="bg2"/>
              </a:solidFill>
            </a:endParaRPr>
          </a:p>
        </p:txBody>
      </p:sp>
      <p:sp>
        <p:nvSpPr>
          <p:cNvPr id="34" name="Line 9">
            <a:extLst>
              <a:ext uri="{FF2B5EF4-FFF2-40B4-BE49-F238E27FC236}">
                <a16:creationId xmlns:a16="http://schemas.microsoft.com/office/drawing/2014/main" id="{45C8BE6A-7610-42BC-B1C3-F0A35A2ED74C}"/>
              </a:ext>
            </a:extLst>
          </p:cNvPr>
          <p:cNvSpPr>
            <a:spLocks noChangeShapeType="1"/>
          </p:cNvSpPr>
          <p:nvPr userDrawn="1"/>
        </p:nvSpPr>
        <p:spPr bwMode="auto">
          <a:xfrm>
            <a:off x="3665538" y="0"/>
            <a:ext cx="0" cy="6858000"/>
          </a:xfrm>
          <a:prstGeom prst="line">
            <a:avLst/>
          </a:prstGeom>
          <a:noFill/>
          <a:ln w="1285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17">
            <a:extLst>
              <a:ext uri="{FF2B5EF4-FFF2-40B4-BE49-F238E27FC236}">
                <a16:creationId xmlns:a16="http://schemas.microsoft.com/office/drawing/2014/main" id="{5285699A-E966-4A2E-997A-0BB83D5846B1}"/>
              </a:ext>
            </a:extLst>
          </p:cNvPr>
          <p:cNvSpPr>
            <a:spLocks noChangeShapeType="1"/>
          </p:cNvSpPr>
          <p:nvPr userDrawn="1"/>
        </p:nvSpPr>
        <p:spPr bwMode="auto">
          <a:xfrm>
            <a:off x="7939088" y="0"/>
            <a:ext cx="0" cy="6909868"/>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20">
            <a:extLst>
              <a:ext uri="{FF2B5EF4-FFF2-40B4-BE49-F238E27FC236}">
                <a16:creationId xmlns:a16="http://schemas.microsoft.com/office/drawing/2014/main" id="{3A4A5295-41FF-4295-8EB9-4C2C09871789}"/>
              </a:ext>
            </a:extLst>
          </p:cNvPr>
          <p:cNvSpPr>
            <a:spLocks noChangeShapeType="1"/>
          </p:cNvSpPr>
          <p:nvPr userDrawn="1"/>
        </p:nvSpPr>
        <p:spPr bwMode="auto">
          <a:xfrm>
            <a:off x="9766301" y="0"/>
            <a:ext cx="0" cy="68580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Content Placeholder 9">
            <a:extLst>
              <a:ext uri="{FF2B5EF4-FFF2-40B4-BE49-F238E27FC236}">
                <a16:creationId xmlns:a16="http://schemas.microsoft.com/office/drawing/2014/main" id="{59B7A985-F69A-674A-B4C6-706C26C84266}"/>
              </a:ext>
            </a:extLst>
          </p:cNvPr>
          <p:cNvSpPr>
            <a:spLocks noGrp="1"/>
          </p:cNvSpPr>
          <p:nvPr>
            <p:ph sz="quarter" idx="10" hasCustomPrompt="1"/>
          </p:nvPr>
        </p:nvSpPr>
        <p:spPr>
          <a:xfrm>
            <a:off x="10444163" y="100013"/>
            <a:ext cx="1614487" cy="6629400"/>
          </a:xfrm>
        </p:spPr>
        <p:txBody>
          <a:bodyPr/>
          <a:lstStyle>
            <a:lvl1pPr algn="ctr">
              <a:defRPr sz="8000">
                <a:solidFill>
                  <a:schemeClr val="bg2"/>
                </a:solidFill>
              </a:defRPr>
            </a:lvl1pPr>
            <a:lvl2pPr algn="ctr">
              <a:defRPr sz="8000">
                <a:solidFill>
                  <a:schemeClr val="bg2"/>
                </a:solidFill>
              </a:defRPr>
            </a:lvl2pPr>
            <a:lvl3pPr algn="ctr">
              <a:defRPr sz="8000">
                <a:solidFill>
                  <a:schemeClr val="bg2"/>
                </a:solidFill>
              </a:defRPr>
            </a:lvl3pPr>
            <a:lvl4pPr algn="ctr">
              <a:defRPr sz="8000">
                <a:solidFill>
                  <a:schemeClr val="bg2"/>
                </a:solidFill>
              </a:defRPr>
            </a:lvl4pPr>
            <a:lvl5pPr algn="ctr">
              <a:defRPr sz="8000">
                <a:solidFill>
                  <a:schemeClr val="bg2"/>
                </a:solidFill>
              </a:defRPr>
            </a:lvl5pPr>
          </a:lstStyle>
          <a:p>
            <a:pPr lvl="0"/>
            <a:r>
              <a:rPr lang="en-GB"/>
              <a:t>03</a:t>
            </a:r>
            <a:endParaRPr lang="en-US"/>
          </a:p>
        </p:txBody>
      </p:sp>
    </p:spTree>
    <p:extLst>
      <p:ext uri="{BB962C8B-B14F-4D97-AF65-F5344CB8AC3E}">
        <p14:creationId xmlns:p14="http://schemas.microsoft.com/office/powerpoint/2010/main" val="23179947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0-#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0-#ppt_w/2"/>
                                          </p:val>
                                        </p:tav>
                                        <p:tav tm="100000">
                                          <p:val>
                                            <p:strVal val="#ppt_x"/>
                                          </p:val>
                                        </p:tav>
                                      </p:tavLst>
                                    </p:anim>
                                    <p:anim calcmode="lin" valueType="num">
                                      <p:cBhvr additive="base">
                                        <p:cTn id="16"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2" grpId="0" animBg="1"/>
      <p:bldP spid="45"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s">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CFD690-7D07-A740-9310-2B1AEDB35F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373" y="0"/>
            <a:ext cx="10524529" cy="6858000"/>
          </a:xfrm>
          <a:prstGeom prst="rect">
            <a:avLst/>
          </a:prstGeom>
        </p:spPr>
      </p:pic>
      <p:sp>
        <p:nvSpPr>
          <p:cNvPr id="3" name="Rectangle 2">
            <a:extLst>
              <a:ext uri="{FF2B5EF4-FFF2-40B4-BE49-F238E27FC236}">
                <a16:creationId xmlns:a16="http://schemas.microsoft.com/office/drawing/2014/main" id="{74FD39F8-4A55-7B40-97D6-7A7B3A621135}"/>
              </a:ext>
            </a:extLst>
          </p:cNvPr>
          <p:cNvSpPr/>
          <p:nvPr userDrawn="1"/>
        </p:nvSpPr>
        <p:spPr>
          <a:xfrm>
            <a:off x="10329863" y="0"/>
            <a:ext cx="18621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nchorCtr="0"/>
          <a:lstStyle/>
          <a:p>
            <a:pPr algn="ctr"/>
            <a:endParaRPr lang="en-US" sz="8000" b="1">
              <a:solidFill>
                <a:schemeClr val="bg2"/>
              </a:solidFill>
            </a:endParaRPr>
          </a:p>
        </p:txBody>
      </p:sp>
      <p:sp>
        <p:nvSpPr>
          <p:cNvPr id="34" name="Line 9">
            <a:extLst>
              <a:ext uri="{FF2B5EF4-FFF2-40B4-BE49-F238E27FC236}">
                <a16:creationId xmlns:a16="http://schemas.microsoft.com/office/drawing/2014/main" id="{45C8BE6A-7610-42BC-B1C3-F0A35A2ED74C}"/>
              </a:ext>
            </a:extLst>
          </p:cNvPr>
          <p:cNvSpPr>
            <a:spLocks noChangeShapeType="1"/>
          </p:cNvSpPr>
          <p:nvPr userDrawn="1"/>
        </p:nvSpPr>
        <p:spPr bwMode="auto">
          <a:xfrm>
            <a:off x="3665538" y="0"/>
            <a:ext cx="0" cy="6858000"/>
          </a:xfrm>
          <a:prstGeom prst="line">
            <a:avLst/>
          </a:prstGeom>
          <a:noFill/>
          <a:ln w="1285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17">
            <a:extLst>
              <a:ext uri="{FF2B5EF4-FFF2-40B4-BE49-F238E27FC236}">
                <a16:creationId xmlns:a16="http://schemas.microsoft.com/office/drawing/2014/main" id="{5285699A-E966-4A2E-997A-0BB83D5846B1}"/>
              </a:ext>
            </a:extLst>
          </p:cNvPr>
          <p:cNvSpPr>
            <a:spLocks noChangeShapeType="1"/>
          </p:cNvSpPr>
          <p:nvPr userDrawn="1"/>
        </p:nvSpPr>
        <p:spPr bwMode="auto">
          <a:xfrm>
            <a:off x="7569437" y="0"/>
            <a:ext cx="0" cy="6909868"/>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20">
            <a:extLst>
              <a:ext uri="{FF2B5EF4-FFF2-40B4-BE49-F238E27FC236}">
                <a16:creationId xmlns:a16="http://schemas.microsoft.com/office/drawing/2014/main" id="{3A4A5295-41FF-4295-8EB9-4C2C09871789}"/>
              </a:ext>
            </a:extLst>
          </p:cNvPr>
          <p:cNvSpPr>
            <a:spLocks noChangeShapeType="1"/>
          </p:cNvSpPr>
          <p:nvPr userDrawn="1"/>
        </p:nvSpPr>
        <p:spPr bwMode="auto">
          <a:xfrm>
            <a:off x="9766301" y="0"/>
            <a:ext cx="0" cy="68580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Content Placeholder 9">
            <a:extLst>
              <a:ext uri="{FF2B5EF4-FFF2-40B4-BE49-F238E27FC236}">
                <a16:creationId xmlns:a16="http://schemas.microsoft.com/office/drawing/2014/main" id="{59B7A985-F69A-674A-B4C6-706C26C84266}"/>
              </a:ext>
            </a:extLst>
          </p:cNvPr>
          <p:cNvSpPr>
            <a:spLocks noGrp="1"/>
          </p:cNvSpPr>
          <p:nvPr>
            <p:ph sz="quarter" idx="10" hasCustomPrompt="1"/>
          </p:nvPr>
        </p:nvSpPr>
        <p:spPr>
          <a:xfrm>
            <a:off x="10444163" y="100013"/>
            <a:ext cx="1614487" cy="6629400"/>
          </a:xfrm>
        </p:spPr>
        <p:txBody>
          <a:bodyPr/>
          <a:lstStyle>
            <a:lvl1pPr algn="ctr">
              <a:defRPr sz="8000">
                <a:solidFill>
                  <a:schemeClr val="bg2"/>
                </a:solidFill>
              </a:defRPr>
            </a:lvl1pPr>
            <a:lvl2pPr algn="ctr">
              <a:defRPr sz="8000">
                <a:solidFill>
                  <a:schemeClr val="bg2"/>
                </a:solidFill>
              </a:defRPr>
            </a:lvl2pPr>
            <a:lvl3pPr algn="ctr">
              <a:defRPr sz="8000">
                <a:solidFill>
                  <a:schemeClr val="bg2"/>
                </a:solidFill>
              </a:defRPr>
            </a:lvl3pPr>
            <a:lvl4pPr algn="ctr">
              <a:defRPr sz="8000">
                <a:solidFill>
                  <a:schemeClr val="bg2"/>
                </a:solidFill>
              </a:defRPr>
            </a:lvl4pPr>
            <a:lvl5pPr algn="ctr">
              <a:defRPr sz="8000">
                <a:solidFill>
                  <a:schemeClr val="bg2"/>
                </a:solidFill>
              </a:defRPr>
            </a:lvl5pPr>
          </a:lstStyle>
          <a:p>
            <a:pPr lvl="0"/>
            <a:r>
              <a:rPr lang="en-GB"/>
              <a:t>03</a:t>
            </a:r>
            <a:endParaRPr lang="en-US"/>
          </a:p>
        </p:txBody>
      </p:sp>
    </p:spTree>
    <p:extLst>
      <p:ext uri="{BB962C8B-B14F-4D97-AF65-F5344CB8AC3E}">
        <p14:creationId xmlns:p14="http://schemas.microsoft.com/office/powerpoint/2010/main" val="23059208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0-#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0-#ppt_w/2"/>
                                          </p:val>
                                        </p:tav>
                                        <p:tav tm="100000">
                                          <p:val>
                                            <p:strVal val="#ppt_x"/>
                                          </p:val>
                                        </p:tav>
                                      </p:tavLst>
                                    </p:anim>
                                    <p:anim calcmode="lin" valueType="num">
                                      <p:cBhvr additive="base">
                                        <p:cTn id="16"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2" grpId="0" animBg="1"/>
      <p:bldP spid="45"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1299FD-FB5F-CF42-9998-B8D5ED3B077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726" y="0"/>
            <a:ext cx="10454889" cy="6858000"/>
          </a:xfrm>
          <a:prstGeom prst="rect">
            <a:avLst/>
          </a:prstGeom>
        </p:spPr>
      </p:pic>
      <p:sp>
        <p:nvSpPr>
          <p:cNvPr id="3" name="Rectangle 2">
            <a:extLst>
              <a:ext uri="{FF2B5EF4-FFF2-40B4-BE49-F238E27FC236}">
                <a16:creationId xmlns:a16="http://schemas.microsoft.com/office/drawing/2014/main" id="{74FD39F8-4A55-7B40-97D6-7A7B3A621135}"/>
              </a:ext>
            </a:extLst>
          </p:cNvPr>
          <p:cNvSpPr/>
          <p:nvPr userDrawn="1"/>
        </p:nvSpPr>
        <p:spPr>
          <a:xfrm>
            <a:off x="10329863" y="0"/>
            <a:ext cx="18621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nchorCtr="0"/>
          <a:lstStyle/>
          <a:p>
            <a:pPr algn="ctr"/>
            <a:endParaRPr lang="en-US" sz="8000" b="1">
              <a:solidFill>
                <a:schemeClr val="bg2"/>
              </a:solidFill>
            </a:endParaRPr>
          </a:p>
        </p:txBody>
      </p:sp>
      <p:sp>
        <p:nvSpPr>
          <p:cNvPr id="34" name="Line 9">
            <a:extLst>
              <a:ext uri="{FF2B5EF4-FFF2-40B4-BE49-F238E27FC236}">
                <a16:creationId xmlns:a16="http://schemas.microsoft.com/office/drawing/2014/main" id="{45C8BE6A-7610-42BC-B1C3-F0A35A2ED74C}"/>
              </a:ext>
            </a:extLst>
          </p:cNvPr>
          <p:cNvSpPr>
            <a:spLocks noChangeShapeType="1"/>
          </p:cNvSpPr>
          <p:nvPr userDrawn="1"/>
        </p:nvSpPr>
        <p:spPr bwMode="auto">
          <a:xfrm>
            <a:off x="3665538" y="0"/>
            <a:ext cx="0" cy="6858000"/>
          </a:xfrm>
          <a:prstGeom prst="line">
            <a:avLst/>
          </a:prstGeom>
          <a:noFill/>
          <a:ln w="1285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17">
            <a:extLst>
              <a:ext uri="{FF2B5EF4-FFF2-40B4-BE49-F238E27FC236}">
                <a16:creationId xmlns:a16="http://schemas.microsoft.com/office/drawing/2014/main" id="{5285699A-E966-4A2E-997A-0BB83D5846B1}"/>
              </a:ext>
            </a:extLst>
          </p:cNvPr>
          <p:cNvSpPr>
            <a:spLocks noChangeShapeType="1"/>
          </p:cNvSpPr>
          <p:nvPr userDrawn="1"/>
        </p:nvSpPr>
        <p:spPr bwMode="auto">
          <a:xfrm>
            <a:off x="7569437" y="0"/>
            <a:ext cx="0" cy="6909868"/>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20">
            <a:extLst>
              <a:ext uri="{FF2B5EF4-FFF2-40B4-BE49-F238E27FC236}">
                <a16:creationId xmlns:a16="http://schemas.microsoft.com/office/drawing/2014/main" id="{3A4A5295-41FF-4295-8EB9-4C2C09871789}"/>
              </a:ext>
            </a:extLst>
          </p:cNvPr>
          <p:cNvSpPr>
            <a:spLocks noChangeShapeType="1"/>
          </p:cNvSpPr>
          <p:nvPr userDrawn="1"/>
        </p:nvSpPr>
        <p:spPr bwMode="auto">
          <a:xfrm>
            <a:off x="9766301" y="0"/>
            <a:ext cx="0" cy="68580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Content Placeholder 9">
            <a:extLst>
              <a:ext uri="{FF2B5EF4-FFF2-40B4-BE49-F238E27FC236}">
                <a16:creationId xmlns:a16="http://schemas.microsoft.com/office/drawing/2014/main" id="{59B7A985-F69A-674A-B4C6-706C26C84266}"/>
              </a:ext>
            </a:extLst>
          </p:cNvPr>
          <p:cNvSpPr>
            <a:spLocks noGrp="1"/>
          </p:cNvSpPr>
          <p:nvPr>
            <p:ph sz="quarter" idx="10" hasCustomPrompt="1"/>
          </p:nvPr>
        </p:nvSpPr>
        <p:spPr>
          <a:xfrm>
            <a:off x="10444163" y="100013"/>
            <a:ext cx="1614487" cy="6629400"/>
          </a:xfrm>
        </p:spPr>
        <p:txBody>
          <a:bodyPr/>
          <a:lstStyle>
            <a:lvl1pPr algn="ctr">
              <a:defRPr sz="8000">
                <a:solidFill>
                  <a:schemeClr val="bg2"/>
                </a:solidFill>
              </a:defRPr>
            </a:lvl1pPr>
            <a:lvl2pPr algn="ctr">
              <a:defRPr sz="8000">
                <a:solidFill>
                  <a:schemeClr val="bg2"/>
                </a:solidFill>
              </a:defRPr>
            </a:lvl2pPr>
            <a:lvl3pPr algn="ctr">
              <a:defRPr sz="8000">
                <a:solidFill>
                  <a:schemeClr val="bg2"/>
                </a:solidFill>
              </a:defRPr>
            </a:lvl3pPr>
            <a:lvl4pPr algn="ctr">
              <a:defRPr sz="8000">
                <a:solidFill>
                  <a:schemeClr val="bg2"/>
                </a:solidFill>
              </a:defRPr>
            </a:lvl4pPr>
            <a:lvl5pPr algn="ctr">
              <a:defRPr sz="8000">
                <a:solidFill>
                  <a:schemeClr val="bg2"/>
                </a:solidFill>
              </a:defRPr>
            </a:lvl5pPr>
          </a:lstStyle>
          <a:p>
            <a:pPr lvl="0"/>
            <a:r>
              <a:rPr lang="en-GB"/>
              <a:t>03</a:t>
            </a:r>
            <a:endParaRPr lang="en-US"/>
          </a:p>
        </p:txBody>
      </p:sp>
    </p:spTree>
    <p:extLst>
      <p:ext uri="{BB962C8B-B14F-4D97-AF65-F5344CB8AC3E}">
        <p14:creationId xmlns:p14="http://schemas.microsoft.com/office/powerpoint/2010/main" val="40345300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0-#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0-#ppt_w/2"/>
                                          </p:val>
                                        </p:tav>
                                        <p:tav tm="100000">
                                          <p:val>
                                            <p:strVal val="#ppt_x"/>
                                          </p:val>
                                        </p:tav>
                                      </p:tavLst>
                                    </p:anim>
                                    <p:anim calcmode="lin" valueType="num">
                                      <p:cBhvr additive="base">
                                        <p:cTn id="16"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2" grpId="0" animBg="1"/>
      <p:bldP spid="45"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0D33-4AD6-4E96-85AF-A25FA2D302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6AACA3-9848-46BE-82C3-87C9F18D61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1">
            <a:extLst>
              <a:ext uri="{FF2B5EF4-FFF2-40B4-BE49-F238E27FC236}">
                <a16:creationId xmlns:a16="http://schemas.microsoft.com/office/drawing/2014/main" id="{5CD84EFC-454A-46D1-9EDD-A5AB7978EF62}"/>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Footer Placeholder 4">
            <a:extLst>
              <a:ext uri="{FF2B5EF4-FFF2-40B4-BE49-F238E27FC236}">
                <a16:creationId xmlns:a16="http://schemas.microsoft.com/office/drawing/2014/main" id="{F3E7BB20-6EAF-4E25-BF03-B0C7A1CCEEB2}"/>
              </a:ext>
            </a:extLst>
          </p:cNvPr>
          <p:cNvSpPr>
            <a:spLocks noGrp="1"/>
          </p:cNvSpPr>
          <p:nvPr>
            <p:ph type="ftr" sz="quarter" idx="11"/>
          </p:nvPr>
        </p:nvSpPr>
        <p:spPr/>
        <p:txBody>
          <a:bodyPr/>
          <a:lstStyle>
            <a:lvl1pPr>
              <a:defRPr/>
            </a:lvl1pPr>
          </a:lstStyle>
          <a:p>
            <a:r>
              <a:rPr lang="en-GB"/>
              <a:t>Confidential. For internal use only.</a:t>
            </a:r>
          </a:p>
        </p:txBody>
      </p:sp>
      <p:sp>
        <p:nvSpPr>
          <p:cNvPr id="6" name="Slide Number Placeholder 5">
            <a:extLst>
              <a:ext uri="{FF2B5EF4-FFF2-40B4-BE49-F238E27FC236}">
                <a16:creationId xmlns:a16="http://schemas.microsoft.com/office/drawing/2014/main" id="{1001E945-F049-42A4-8AC6-8A0AB8966EF9}"/>
              </a:ext>
            </a:extLst>
          </p:cNvPr>
          <p:cNvSpPr>
            <a:spLocks noGrp="1"/>
          </p:cNvSpPr>
          <p:nvPr>
            <p:ph type="sldNum" sz="quarter" idx="12"/>
          </p:nvPr>
        </p:nvSpPr>
        <p:spPr/>
        <p:txBody>
          <a:bodyPr/>
          <a:lstStyle/>
          <a:p>
            <a:fld id="{043C2FB7-9533-4568-9B8F-F5133F6949BD}" type="slidenum">
              <a:rPr lang="en-GB" smtClean="0"/>
              <a:pPr/>
              <a:t>‹#›</a:t>
            </a:fld>
            <a:endParaRPr lang="en-GB"/>
          </a:p>
        </p:txBody>
      </p:sp>
    </p:spTree>
    <p:extLst>
      <p:ext uri="{BB962C8B-B14F-4D97-AF65-F5344CB8AC3E}">
        <p14:creationId xmlns:p14="http://schemas.microsoft.com/office/powerpoint/2010/main" val="3594936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0D33-4AD6-4E96-85AF-A25FA2D302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6AACA3-9848-46BE-82C3-87C9F18D61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1">
            <a:extLst>
              <a:ext uri="{FF2B5EF4-FFF2-40B4-BE49-F238E27FC236}">
                <a16:creationId xmlns:a16="http://schemas.microsoft.com/office/drawing/2014/main" id="{5CD84EFC-454A-46D1-9EDD-A5AB7978EF62}"/>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Footer Placeholder 4">
            <a:extLst>
              <a:ext uri="{FF2B5EF4-FFF2-40B4-BE49-F238E27FC236}">
                <a16:creationId xmlns:a16="http://schemas.microsoft.com/office/drawing/2014/main" id="{F3E7BB20-6EAF-4E25-BF03-B0C7A1CCEEB2}"/>
              </a:ext>
            </a:extLst>
          </p:cNvPr>
          <p:cNvSpPr>
            <a:spLocks noGrp="1"/>
          </p:cNvSpPr>
          <p:nvPr>
            <p:ph type="ftr" sz="quarter" idx="11"/>
          </p:nvPr>
        </p:nvSpPr>
        <p:spPr/>
        <p:txBody>
          <a:bodyPr/>
          <a:lstStyle>
            <a:lvl1pPr>
              <a:defRPr/>
            </a:lvl1pPr>
          </a:lstStyle>
          <a:p>
            <a:r>
              <a:rPr lang="en-GB"/>
              <a:t>Confidential. For internal use only.</a:t>
            </a:r>
          </a:p>
        </p:txBody>
      </p:sp>
      <p:sp>
        <p:nvSpPr>
          <p:cNvPr id="6" name="Slide Number Placeholder 5">
            <a:extLst>
              <a:ext uri="{FF2B5EF4-FFF2-40B4-BE49-F238E27FC236}">
                <a16:creationId xmlns:a16="http://schemas.microsoft.com/office/drawing/2014/main" id="{1001E945-F049-42A4-8AC6-8A0AB8966EF9}"/>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8" name="Text Placeholder 2">
            <a:extLst>
              <a:ext uri="{FF2B5EF4-FFF2-40B4-BE49-F238E27FC236}">
                <a16:creationId xmlns:a16="http://schemas.microsoft.com/office/drawing/2014/main" id="{352EEB88-7C5D-43AD-8090-D69C02C6C110}"/>
              </a:ext>
            </a:extLst>
          </p:cNvPr>
          <p:cNvSpPr>
            <a:spLocks noGrp="1"/>
          </p:cNvSpPr>
          <p:nvPr>
            <p:ph type="body" idx="13" hasCustomPrompt="1"/>
          </p:nvPr>
        </p:nvSpPr>
        <p:spPr>
          <a:xfrm>
            <a:off x="807268" y="1013408"/>
            <a:ext cx="10579870" cy="595458"/>
          </a:xfrm>
        </p:spPr>
        <p:txBody>
          <a:bodyPr anchor="t"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Tree>
    <p:extLst>
      <p:ext uri="{BB962C8B-B14F-4D97-AF65-F5344CB8AC3E}">
        <p14:creationId xmlns:p14="http://schemas.microsoft.com/office/powerpoint/2010/main" val="883977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bi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0D33-4AD6-4E96-85AF-A25FA2D302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6AACA3-9848-46BE-82C3-87C9F18D6122}"/>
              </a:ext>
            </a:extLst>
          </p:cNvPr>
          <p:cNvSpPr>
            <a:spLocks noGrp="1"/>
          </p:cNvSpPr>
          <p:nvPr>
            <p:ph idx="1"/>
          </p:nvPr>
        </p:nvSpPr>
        <p:spPr>
          <a:xfrm>
            <a:off x="807269" y="1470026"/>
            <a:ext cx="10580059" cy="440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1">
            <a:extLst>
              <a:ext uri="{FF2B5EF4-FFF2-40B4-BE49-F238E27FC236}">
                <a16:creationId xmlns:a16="http://schemas.microsoft.com/office/drawing/2014/main" id="{5CD84EFC-454A-46D1-9EDD-A5AB7978EF62}"/>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Footer Placeholder 4">
            <a:extLst>
              <a:ext uri="{FF2B5EF4-FFF2-40B4-BE49-F238E27FC236}">
                <a16:creationId xmlns:a16="http://schemas.microsoft.com/office/drawing/2014/main" id="{F3E7BB20-6EAF-4E25-BF03-B0C7A1CCEEB2}"/>
              </a:ext>
            </a:extLst>
          </p:cNvPr>
          <p:cNvSpPr>
            <a:spLocks noGrp="1"/>
          </p:cNvSpPr>
          <p:nvPr>
            <p:ph type="ftr" sz="quarter" idx="11"/>
          </p:nvPr>
        </p:nvSpPr>
        <p:spPr/>
        <p:txBody>
          <a:bodyPr/>
          <a:lstStyle>
            <a:lvl1pPr>
              <a:defRPr/>
            </a:lvl1pPr>
          </a:lstStyle>
          <a:p>
            <a:r>
              <a:rPr lang="en-GB"/>
              <a:t>Confidential. For internal use only.</a:t>
            </a:r>
          </a:p>
        </p:txBody>
      </p:sp>
      <p:sp>
        <p:nvSpPr>
          <p:cNvPr id="6" name="Slide Number Placeholder 5">
            <a:extLst>
              <a:ext uri="{FF2B5EF4-FFF2-40B4-BE49-F238E27FC236}">
                <a16:creationId xmlns:a16="http://schemas.microsoft.com/office/drawing/2014/main" id="{1001E945-F049-42A4-8AC6-8A0AB8966EF9}"/>
              </a:ext>
            </a:extLst>
          </p:cNvPr>
          <p:cNvSpPr>
            <a:spLocks noGrp="1"/>
          </p:cNvSpPr>
          <p:nvPr>
            <p:ph type="sldNum" sz="quarter" idx="12"/>
          </p:nvPr>
        </p:nvSpPr>
        <p:spPr/>
        <p:txBody>
          <a:bodyPr/>
          <a:lstStyle/>
          <a:p>
            <a:fld id="{043C2FB7-9533-4568-9B8F-F5133F6949BD}" type="slidenum">
              <a:rPr lang="en-GB" smtClean="0"/>
              <a:pPr/>
              <a:t>‹#›</a:t>
            </a:fld>
            <a:endParaRPr lang="en-GB"/>
          </a:p>
        </p:txBody>
      </p:sp>
    </p:spTree>
    <p:extLst>
      <p:ext uri="{BB962C8B-B14F-4D97-AF65-F5344CB8AC3E}">
        <p14:creationId xmlns:p14="http://schemas.microsoft.com/office/powerpoint/2010/main" val="1803614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0D33-4AD6-4E96-85AF-A25FA2D302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6AACA3-9848-46BE-82C3-87C9F18D6122}"/>
              </a:ext>
            </a:extLst>
          </p:cNvPr>
          <p:cNvSpPr>
            <a:spLocks noGrp="1"/>
          </p:cNvSpPr>
          <p:nvPr>
            <p:ph idx="1"/>
          </p:nvPr>
        </p:nvSpPr>
        <p:spPr>
          <a:xfrm>
            <a:off x="807269" y="1959431"/>
            <a:ext cx="4064769" cy="3901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1">
            <a:extLst>
              <a:ext uri="{FF2B5EF4-FFF2-40B4-BE49-F238E27FC236}">
                <a16:creationId xmlns:a16="http://schemas.microsoft.com/office/drawing/2014/main" id="{5CD84EFC-454A-46D1-9EDD-A5AB7978EF62}"/>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Footer Placeholder 4">
            <a:extLst>
              <a:ext uri="{FF2B5EF4-FFF2-40B4-BE49-F238E27FC236}">
                <a16:creationId xmlns:a16="http://schemas.microsoft.com/office/drawing/2014/main" id="{F3E7BB20-6EAF-4E25-BF03-B0C7A1CCEEB2}"/>
              </a:ext>
            </a:extLst>
          </p:cNvPr>
          <p:cNvSpPr>
            <a:spLocks noGrp="1"/>
          </p:cNvSpPr>
          <p:nvPr>
            <p:ph type="ftr" sz="quarter" idx="11"/>
          </p:nvPr>
        </p:nvSpPr>
        <p:spPr/>
        <p:txBody>
          <a:bodyPr/>
          <a:lstStyle>
            <a:lvl1pPr>
              <a:defRPr/>
            </a:lvl1pPr>
          </a:lstStyle>
          <a:p>
            <a:r>
              <a:rPr lang="en-GB"/>
              <a:t>Confidential. For internal use only.</a:t>
            </a:r>
          </a:p>
        </p:txBody>
      </p:sp>
      <p:sp>
        <p:nvSpPr>
          <p:cNvPr id="6" name="Slide Number Placeholder 5">
            <a:extLst>
              <a:ext uri="{FF2B5EF4-FFF2-40B4-BE49-F238E27FC236}">
                <a16:creationId xmlns:a16="http://schemas.microsoft.com/office/drawing/2014/main" id="{1001E945-F049-42A4-8AC6-8A0AB8966EF9}"/>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8" name="Text Placeholder 2">
            <a:extLst>
              <a:ext uri="{FF2B5EF4-FFF2-40B4-BE49-F238E27FC236}">
                <a16:creationId xmlns:a16="http://schemas.microsoft.com/office/drawing/2014/main" id="{352EEB88-7C5D-43AD-8090-D69C02C6C110}"/>
              </a:ext>
            </a:extLst>
          </p:cNvPr>
          <p:cNvSpPr>
            <a:spLocks noGrp="1"/>
          </p:cNvSpPr>
          <p:nvPr>
            <p:ph type="body" idx="13" hasCustomPrompt="1"/>
          </p:nvPr>
        </p:nvSpPr>
        <p:spPr>
          <a:xfrm>
            <a:off x="807268" y="1013408"/>
            <a:ext cx="10579870" cy="595458"/>
          </a:xfrm>
        </p:spPr>
        <p:txBody>
          <a:bodyPr anchor="t"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Tree>
    <p:extLst>
      <p:ext uri="{BB962C8B-B14F-4D97-AF65-F5344CB8AC3E}">
        <p14:creationId xmlns:p14="http://schemas.microsoft.com/office/powerpoint/2010/main" val="1060174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lumn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0D33-4AD6-4E96-85AF-A25FA2D302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6AACA3-9848-46BE-82C3-87C9F18D6122}"/>
              </a:ext>
            </a:extLst>
          </p:cNvPr>
          <p:cNvSpPr>
            <a:spLocks noGrp="1"/>
          </p:cNvSpPr>
          <p:nvPr>
            <p:ph idx="1"/>
          </p:nvPr>
        </p:nvSpPr>
        <p:spPr>
          <a:xfrm>
            <a:off x="807269" y="1959431"/>
            <a:ext cx="4064769" cy="3901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1">
            <a:extLst>
              <a:ext uri="{FF2B5EF4-FFF2-40B4-BE49-F238E27FC236}">
                <a16:creationId xmlns:a16="http://schemas.microsoft.com/office/drawing/2014/main" id="{5CD84EFC-454A-46D1-9EDD-A5AB7978EF62}"/>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Footer Placeholder 4">
            <a:extLst>
              <a:ext uri="{FF2B5EF4-FFF2-40B4-BE49-F238E27FC236}">
                <a16:creationId xmlns:a16="http://schemas.microsoft.com/office/drawing/2014/main" id="{F3E7BB20-6EAF-4E25-BF03-B0C7A1CCEEB2}"/>
              </a:ext>
            </a:extLst>
          </p:cNvPr>
          <p:cNvSpPr>
            <a:spLocks noGrp="1"/>
          </p:cNvSpPr>
          <p:nvPr>
            <p:ph type="ftr" sz="quarter" idx="11"/>
          </p:nvPr>
        </p:nvSpPr>
        <p:spPr/>
        <p:txBody>
          <a:bodyPr/>
          <a:lstStyle>
            <a:lvl1pPr>
              <a:defRPr/>
            </a:lvl1pPr>
          </a:lstStyle>
          <a:p>
            <a:r>
              <a:rPr lang="en-GB"/>
              <a:t>Confidential. For internal use only.</a:t>
            </a:r>
          </a:p>
        </p:txBody>
      </p:sp>
      <p:sp>
        <p:nvSpPr>
          <p:cNvPr id="6" name="Slide Number Placeholder 5">
            <a:extLst>
              <a:ext uri="{FF2B5EF4-FFF2-40B4-BE49-F238E27FC236}">
                <a16:creationId xmlns:a16="http://schemas.microsoft.com/office/drawing/2014/main" id="{1001E945-F049-42A4-8AC6-8A0AB8966EF9}"/>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8" name="Text Placeholder 2">
            <a:extLst>
              <a:ext uri="{FF2B5EF4-FFF2-40B4-BE49-F238E27FC236}">
                <a16:creationId xmlns:a16="http://schemas.microsoft.com/office/drawing/2014/main" id="{352EEB88-7C5D-43AD-8090-D69C02C6C110}"/>
              </a:ext>
            </a:extLst>
          </p:cNvPr>
          <p:cNvSpPr>
            <a:spLocks noGrp="1"/>
          </p:cNvSpPr>
          <p:nvPr>
            <p:ph type="body" idx="13" hasCustomPrompt="1"/>
          </p:nvPr>
        </p:nvSpPr>
        <p:spPr>
          <a:xfrm>
            <a:off x="807268" y="1013408"/>
            <a:ext cx="10579870" cy="595458"/>
          </a:xfrm>
        </p:spPr>
        <p:txBody>
          <a:bodyPr anchor="t"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
        <p:nvSpPr>
          <p:cNvPr id="9" name="Picture Placeholder 8">
            <a:extLst>
              <a:ext uri="{FF2B5EF4-FFF2-40B4-BE49-F238E27FC236}">
                <a16:creationId xmlns:a16="http://schemas.microsoft.com/office/drawing/2014/main" id="{D01A9E31-A9B7-42E0-9783-8C2712FA3F52}"/>
              </a:ext>
            </a:extLst>
          </p:cNvPr>
          <p:cNvSpPr>
            <a:spLocks noGrp="1"/>
          </p:cNvSpPr>
          <p:nvPr>
            <p:ph type="pic" sz="quarter" idx="14"/>
          </p:nvPr>
        </p:nvSpPr>
        <p:spPr>
          <a:xfrm>
            <a:off x="6096000" y="1957388"/>
            <a:ext cx="5291138" cy="3919537"/>
          </a:xfrm>
        </p:spPr>
        <p:txBody>
          <a:bodyPr/>
          <a:lstStyle/>
          <a:p>
            <a:endParaRPr lang="en-GB"/>
          </a:p>
        </p:txBody>
      </p:sp>
    </p:spTree>
    <p:extLst>
      <p:ext uri="{BB962C8B-B14F-4D97-AF65-F5344CB8AC3E}">
        <p14:creationId xmlns:p14="http://schemas.microsoft.com/office/powerpoint/2010/main" val="144340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big text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0D33-4AD6-4E96-85AF-A25FA2D302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6AACA3-9848-46BE-82C3-87C9F18D6122}"/>
              </a:ext>
            </a:extLst>
          </p:cNvPr>
          <p:cNvSpPr>
            <a:spLocks noGrp="1"/>
          </p:cNvSpPr>
          <p:nvPr>
            <p:ph idx="1"/>
          </p:nvPr>
        </p:nvSpPr>
        <p:spPr>
          <a:xfrm>
            <a:off x="807270" y="1924873"/>
            <a:ext cx="4677544" cy="3952052"/>
          </a:xfrm>
        </p:spPr>
        <p:txBody>
          <a:bodyPr/>
          <a:lstStyle>
            <a:lvl1pPr>
              <a:spcBef>
                <a:spcPts val="1800"/>
              </a:spcBef>
              <a:defRPr sz="2800"/>
            </a:lvl1pPr>
            <a:lvl2pPr>
              <a:spcBef>
                <a:spcPts val="1800"/>
              </a:spcBef>
              <a:defRPr sz="2800"/>
            </a:lvl2pPr>
            <a:lvl3pPr marL="273050" indent="-273050">
              <a:spcBef>
                <a:spcPts val="1800"/>
              </a:spcBef>
              <a:defRPr sz="2800"/>
            </a:lvl3pPr>
            <a:lvl4pPr marL="536575" indent="-255588">
              <a:defRPr sz="2400"/>
            </a:lvl4pPr>
            <a:lvl5pPr marL="714375" indent="-182563">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1">
            <a:extLst>
              <a:ext uri="{FF2B5EF4-FFF2-40B4-BE49-F238E27FC236}">
                <a16:creationId xmlns:a16="http://schemas.microsoft.com/office/drawing/2014/main" id="{5CD84EFC-454A-46D1-9EDD-A5AB7978EF62}"/>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Footer Placeholder 4">
            <a:extLst>
              <a:ext uri="{FF2B5EF4-FFF2-40B4-BE49-F238E27FC236}">
                <a16:creationId xmlns:a16="http://schemas.microsoft.com/office/drawing/2014/main" id="{F3E7BB20-6EAF-4E25-BF03-B0C7A1CCEEB2}"/>
              </a:ext>
            </a:extLst>
          </p:cNvPr>
          <p:cNvSpPr>
            <a:spLocks noGrp="1"/>
          </p:cNvSpPr>
          <p:nvPr>
            <p:ph type="ftr" sz="quarter" idx="11"/>
          </p:nvPr>
        </p:nvSpPr>
        <p:spPr/>
        <p:txBody>
          <a:bodyPr/>
          <a:lstStyle>
            <a:lvl1pPr>
              <a:defRPr/>
            </a:lvl1pPr>
          </a:lstStyle>
          <a:p>
            <a:r>
              <a:rPr lang="en-GB"/>
              <a:t>Confidential. For internal use only.</a:t>
            </a:r>
          </a:p>
        </p:txBody>
      </p:sp>
      <p:sp>
        <p:nvSpPr>
          <p:cNvPr id="6" name="Slide Number Placeholder 5">
            <a:extLst>
              <a:ext uri="{FF2B5EF4-FFF2-40B4-BE49-F238E27FC236}">
                <a16:creationId xmlns:a16="http://schemas.microsoft.com/office/drawing/2014/main" id="{1001E945-F049-42A4-8AC6-8A0AB8966EF9}"/>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8" name="Text Placeholder 7">
            <a:extLst>
              <a:ext uri="{FF2B5EF4-FFF2-40B4-BE49-F238E27FC236}">
                <a16:creationId xmlns:a16="http://schemas.microsoft.com/office/drawing/2014/main" id="{FDF12285-D478-4E33-8643-DFAC3520CC42}"/>
              </a:ext>
            </a:extLst>
          </p:cNvPr>
          <p:cNvSpPr>
            <a:spLocks noGrp="1"/>
          </p:cNvSpPr>
          <p:nvPr>
            <p:ph type="body" sz="quarter" idx="13"/>
          </p:nvPr>
        </p:nvSpPr>
        <p:spPr>
          <a:xfrm>
            <a:off x="6700838" y="1957388"/>
            <a:ext cx="4677544" cy="3923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0903836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FDD1C22-FB71-4C83-8452-8EF97A87786F}"/>
              </a:ext>
            </a:extLst>
          </p:cNvPr>
          <p:cNvSpPr/>
          <p:nvPr userDrawn="1"/>
        </p:nvSpPr>
        <p:spPr>
          <a:xfrm>
            <a:off x="2013598" y="2100134"/>
            <a:ext cx="3050846" cy="37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a:extLst>
              <a:ext uri="{FF2B5EF4-FFF2-40B4-BE49-F238E27FC236}">
                <a16:creationId xmlns:a16="http://schemas.microsoft.com/office/drawing/2014/main" id="{5078AF8E-FC24-4DFD-AA4F-72B5E1F75C70}"/>
              </a:ext>
            </a:extLst>
          </p:cNvPr>
          <p:cNvSpPr>
            <a:spLocks noGrp="1"/>
          </p:cNvSpPr>
          <p:nvPr>
            <p:ph type="ctrTitle"/>
          </p:nvPr>
        </p:nvSpPr>
        <p:spPr>
          <a:xfrm>
            <a:off x="2255598" y="2236579"/>
            <a:ext cx="2736000" cy="1237665"/>
          </a:xfrm>
        </p:spPr>
        <p:txBody>
          <a:bodyPr anchor="b"/>
          <a:lstStyle>
            <a:lvl1pPr algn="l">
              <a:defRPr sz="2800">
                <a:solidFill>
                  <a:schemeClr val="bg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1E07F18-3FB0-4875-B8A6-BB5DA40D511D}"/>
              </a:ext>
            </a:extLst>
          </p:cNvPr>
          <p:cNvSpPr>
            <a:spLocks noGrp="1"/>
          </p:cNvSpPr>
          <p:nvPr>
            <p:ph type="subTitle" idx="1"/>
          </p:nvPr>
        </p:nvSpPr>
        <p:spPr>
          <a:xfrm>
            <a:off x="2255598" y="3590704"/>
            <a:ext cx="2736000" cy="998411"/>
          </a:xfrm>
        </p:spPr>
        <p:txBody>
          <a:bodyPr/>
          <a:lstStyle>
            <a:lvl1pPr marL="0" indent="0" algn="l">
              <a:buNone/>
              <a:defRPr sz="10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Freeform 26">
            <a:extLst>
              <a:ext uri="{FF2B5EF4-FFF2-40B4-BE49-F238E27FC236}">
                <a16:creationId xmlns:a16="http://schemas.microsoft.com/office/drawing/2014/main" id="{9564A37E-F656-496B-825C-5F1F31C37556}"/>
              </a:ext>
            </a:extLst>
          </p:cNvPr>
          <p:cNvSpPr>
            <a:spLocks noEditPoints="1"/>
          </p:cNvSpPr>
          <p:nvPr userDrawn="1"/>
        </p:nvSpPr>
        <p:spPr bwMode="auto">
          <a:xfrm>
            <a:off x="2779976" y="1464181"/>
            <a:ext cx="276363" cy="357291"/>
          </a:xfrm>
          <a:custGeom>
            <a:avLst/>
            <a:gdLst>
              <a:gd name="T0" fmla="*/ 66 w 866"/>
              <a:gd name="T1" fmla="*/ 1123 h 1123"/>
              <a:gd name="T2" fmla="*/ 66 w 866"/>
              <a:gd name="T3" fmla="*/ 152 h 1123"/>
              <a:gd name="T4" fmla="*/ 0 w 866"/>
              <a:gd name="T5" fmla="*/ 152 h 1123"/>
              <a:gd name="T6" fmla="*/ 0 w 866"/>
              <a:gd name="T7" fmla="*/ 15 h 1123"/>
              <a:gd name="T8" fmla="*/ 256 w 866"/>
              <a:gd name="T9" fmla="*/ 15 h 1123"/>
              <a:gd name="T10" fmla="*/ 296 w 866"/>
              <a:gd name="T11" fmla="*/ 100 h 1123"/>
              <a:gd name="T12" fmla="*/ 530 w 866"/>
              <a:gd name="T13" fmla="*/ 0 h 1123"/>
              <a:gd name="T14" fmla="*/ 866 w 866"/>
              <a:gd name="T15" fmla="*/ 395 h 1123"/>
              <a:gd name="T16" fmla="*/ 474 w 866"/>
              <a:gd name="T17" fmla="*/ 825 h 1123"/>
              <a:gd name="T18" fmla="*/ 259 w 866"/>
              <a:gd name="T19" fmla="*/ 741 h 1123"/>
              <a:gd name="T20" fmla="*/ 259 w 866"/>
              <a:gd name="T21" fmla="*/ 1123 h 1123"/>
              <a:gd name="T22" fmla="*/ 66 w 866"/>
              <a:gd name="T23" fmla="*/ 1123 h 1123"/>
              <a:gd name="T24" fmla="*/ 458 w 866"/>
              <a:gd name="T25" fmla="*/ 149 h 1123"/>
              <a:gd name="T26" fmla="*/ 251 w 866"/>
              <a:gd name="T27" fmla="*/ 415 h 1123"/>
              <a:gd name="T28" fmla="*/ 450 w 866"/>
              <a:gd name="T29" fmla="*/ 681 h 1123"/>
              <a:gd name="T30" fmla="*/ 672 w 866"/>
              <a:gd name="T31" fmla="*/ 405 h 1123"/>
              <a:gd name="T32" fmla="*/ 458 w 866"/>
              <a:gd name="T33" fmla="*/ 149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6" h="1123">
                <a:moveTo>
                  <a:pt x="66" y="1123"/>
                </a:moveTo>
                <a:cubicBezTo>
                  <a:pt x="66" y="152"/>
                  <a:pt x="66" y="152"/>
                  <a:pt x="66" y="152"/>
                </a:cubicBezTo>
                <a:cubicBezTo>
                  <a:pt x="0" y="152"/>
                  <a:pt x="0" y="152"/>
                  <a:pt x="0" y="152"/>
                </a:cubicBezTo>
                <a:cubicBezTo>
                  <a:pt x="0" y="15"/>
                  <a:pt x="0" y="15"/>
                  <a:pt x="0" y="15"/>
                </a:cubicBezTo>
                <a:cubicBezTo>
                  <a:pt x="256" y="15"/>
                  <a:pt x="256" y="15"/>
                  <a:pt x="256" y="15"/>
                </a:cubicBezTo>
                <a:cubicBezTo>
                  <a:pt x="296" y="100"/>
                  <a:pt x="296" y="100"/>
                  <a:pt x="296" y="100"/>
                </a:cubicBezTo>
                <a:cubicBezTo>
                  <a:pt x="363" y="19"/>
                  <a:pt x="450" y="0"/>
                  <a:pt x="530" y="0"/>
                </a:cubicBezTo>
                <a:cubicBezTo>
                  <a:pt x="728" y="0"/>
                  <a:pt x="866" y="165"/>
                  <a:pt x="866" y="395"/>
                </a:cubicBezTo>
                <a:cubicBezTo>
                  <a:pt x="866" y="637"/>
                  <a:pt x="738" y="825"/>
                  <a:pt x="474" y="825"/>
                </a:cubicBezTo>
                <a:cubicBezTo>
                  <a:pt x="383" y="825"/>
                  <a:pt x="310" y="790"/>
                  <a:pt x="259" y="741"/>
                </a:cubicBezTo>
                <a:cubicBezTo>
                  <a:pt x="259" y="1123"/>
                  <a:pt x="259" y="1123"/>
                  <a:pt x="259" y="1123"/>
                </a:cubicBezTo>
                <a:lnTo>
                  <a:pt x="66" y="1123"/>
                </a:lnTo>
                <a:close/>
                <a:moveTo>
                  <a:pt x="458" y="149"/>
                </a:moveTo>
                <a:cubicBezTo>
                  <a:pt x="315" y="149"/>
                  <a:pt x="251" y="231"/>
                  <a:pt x="251" y="415"/>
                </a:cubicBezTo>
                <a:cubicBezTo>
                  <a:pt x="251" y="594"/>
                  <a:pt x="316" y="681"/>
                  <a:pt x="450" y="681"/>
                </a:cubicBezTo>
                <a:cubicBezTo>
                  <a:pt x="589" y="681"/>
                  <a:pt x="672" y="578"/>
                  <a:pt x="672" y="405"/>
                </a:cubicBezTo>
                <a:cubicBezTo>
                  <a:pt x="672" y="249"/>
                  <a:pt x="588" y="149"/>
                  <a:pt x="458" y="149"/>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a:extLst>
              <a:ext uri="{FF2B5EF4-FFF2-40B4-BE49-F238E27FC236}">
                <a16:creationId xmlns:a16="http://schemas.microsoft.com/office/drawing/2014/main" id="{C4F7968C-35D6-4225-9D86-FAC8701BDB7F}"/>
              </a:ext>
            </a:extLst>
          </p:cNvPr>
          <p:cNvSpPr>
            <a:spLocks/>
          </p:cNvSpPr>
          <p:nvPr userDrawn="1"/>
        </p:nvSpPr>
        <p:spPr bwMode="auto">
          <a:xfrm>
            <a:off x="3234554" y="1426299"/>
            <a:ext cx="136029" cy="299608"/>
          </a:xfrm>
          <a:custGeom>
            <a:avLst/>
            <a:gdLst>
              <a:gd name="T0" fmla="*/ 427 w 427"/>
              <a:gd name="T1" fmla="*/ 269 h 940"/>
              <a:gd name="T2" fmla="*/ 427 w 427"/>
              <a:gd name="T3" fmla="*/ 132 h 940"/>
              <a:gd name="T4" fmla="*/ 256 w 427"/>
              <a:gd name="T5" fmla="*/ 132 h 940"/>
              <a:gd name="T6" fmla="*/ 256 w 427"/>
              <a:gd name="T7" fmla="*/ 0 h 940"/>
              <a:gd name="T8" fmla="*/ 63 w 427"/>
              <a:gd name="T9" fmla="*/ 0 h 940"/>
              <a:gd name="T10" fmla="*/ 63 w 427"/>
              <a:gd name="T11" fmla="*/ 132 h 940"/>
              <a:gd name="T12" fmla="*/ 0 w 427"/>
              <a:gd name="T13" fmla="*/ 132 h 940"/>
              <a:gd name="T14" fmla="*/ 0 w 427"/>
              <a:gd name="T15" fmla="*/ 269 h 940"/>
              <a:gd name="T16" fmla="*/ 63 w 427"/>
              <a:gd name="T17" fmla="*/ 269 h 940"/>
              <a:gd name="T18" fmla="*/ 63 w 427"/>
              <a:gd name="T19" fmla="*/ 725 h 940"/>
              <a:gd name="T20" fmla="*/ 269 w 427"/>
              <a:gd name="T21" fmla="*/ 940 h 940"/>
              <a:gd name="T22" fmla="*/ 405 w 427"/>
              <a:gd name="T23" fmla="*/ 927 h 940"/>
              <a:gd name="T24" fmla="*/ 405 w 427"/>
              <a:gd name="T25" fmla="*/ 801 h 940"/>
              <a:gd name="T26" fmla="*/ 359 w 427"/>
              <a:gd name="T27" fmla="*/ 803 h 940"/>
              <a:gd name="T28" fmla="*/ 256 w 427"/>
              <a:gd name="T29" fmla="*/ 693 h 940"/>
              <a:gd name="T30" fmla="*/ 256 w 427"/>
              <a:gd name="T31" fmla="*/ 269 h 940"/>
              <a:gd name="T32" fmla="*/ 427 w 427"/>
              <a:gd name="T33" fmla="*/ 269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940">
                <a:moveTo>
                  <a:pt x="427" y="269"/>
                </a:moveTo>
                <a:cubicBezTo>
                  <a:pt x="427" y="132"/>
                  <a:pt x="427" y="132"/>
                  <a:pt x="427" y="132"/>
                </a:cubicBezTo>
                <a:cubicBezTo>
                  <a:pt x="256" y="132"/>
                  <a:pt x="256" y="132"/>
                  <a:pt x="256" y="132"/>
                </a:cubicBezTo>
                <a:cubicBezTo>
                  <a:pt x="256" y="0"/>
                  <a:pt x="256" y="0"/>
                  <a:pt x="256" y="0"/>
                </a:cubicBezTo>
                <a:cubicBezTo>
                  <a:pt x="63" y="0"/>
                  <a:pt x="63" y="0"/>
                  <a:pt x="63" y="0"/>
                </a:cubicBezTo>
                <a:cubicBezTo>
                  <a:pt x="63" y="132"/>
                  <a:pt x="63" y="132"/>
                  <a:pt x="63" y="132"/>
                </a:cubicBezTo>
                <a:cubicBezTo>
                  <a:pt x="0" y="132"/>
                  <a:pt x="0" y="132"/>
                  <a:pt x="0" y="132"/>
                </a:cubicBezTo>
                <a:cubicBezTo>
                  <a:pt x="0" y="269"/>
                  <a:pt x="0" y="269"/>
                  <a:pt x="0" y="269"/>
                </a:cubicBezTo>
                <a:cubicBezTo>
                  <a:pt x="63" y="269"/>
                  <a:pt x="63" y="269"/>
                  <a:pt x="63" y="269"/>
                </a:cubicBezTo>
                <a:cubicBezTo>
                  <a:pt x="63" y="725"/>
                  <a:pt x="63" y="725"/>
                  <a:pt x="63" y="725"/>
                </a:cubicBezTo>
                <a:cubicBezTo>
                  <a:pt x="63" y="878"/>
                  <a:pt x="122" y="940"/>
                  <a:pt x="269" y="940"/>
                </a:cubicBezTo>
                <a:cubicBezTo>
                  <a:pt x="315" y="940"/>
                  <a:pt x="364" y="938"/>
                  <a:pt x="405" y="927"/>
                </a:cubicBezTo>
                <a:cubicBezTo>
                  <a:pt x="405" y="801"/>
                  <a:pt x="405" y="801"/>
                  <a:pt x="405" y="801"/>
                </a:cubicBezTo>
                <a:cubicBezTo>
                  <a:pt x="389" y="802"/>
                  <a:pt x="373" y="803"/>
                  <a:pt x="359" y="803"/>
                </a:cubicBezTo>
                <a:cubicBezTo>
                  <a:pt x="273" y="803"/>
                  <a:pt x="256" y="761"/>
                  <a:pt x="256" y="693"/>
                </a:cubicBezTo>
                <a:cubicBezTo>
                  <a:pt x="256" y="269"/>
                  <a:pt x="256" y="269"/>
                  <a:pt x="256" y="269"/>
                </a:cubicBezTo>
                <a:lnTo>
                  <a:pt x="427" y="26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a:extLst>
              <a:ext uri="{FF2B5EF4-FFF2-40B4-BE49-F238E27FC236}">
                <a16:creationId xmlns:a16="http://schemas.microsoft.com/office/drawing/2014/main" id="{146C1E34-4286-43D6-92DB-4A677FD9404F}"/>
              </a:ext>
            </a:extLst>
          </p:cNvPr>
          <p:cNvSpPr>
            <a:spLocks/>
          </p:cNvSpPr>
          <p:nvPr userDrawn="1"/>
        </p:nvSpPr>
        <p:spPr bwMode="auto">
          <a:xfrm>
            <a:off x="2171289" y="1408220"/>
            <a:ext cx="300469" cy="320270"/>
          </a:xfrm>
          <a:custGeom>
            <a:avLst/>
            <a:gdLst>
              <a:gd name="T0" fmla="*/ 483 w 942"/>
              <a:gd name="T1" fmla="*/ 1007 h 1007"/>
              <a:gd name="T2" fmla="*/ 0 w 942"/>
              <a:gd name="T3" fmla="*/ 508 h 1007"/>
              <a:gd name="T4" fmla="*/ 129 w 942"/>
              <a:gd name="T5" fmla="*/ 150 h 1007"/>
              <a:gd name="T6" fmla="*/ 494 w 942"/>
              <a:gd name="T7" fmla="*/ 0 h 1007"/>
              <a:gd name="T8" fmla="*/ 942 w 942"/>
              <a:gd name="T9" fmla="*/ 342 h 1007"/>
              <a:gd name="T10" fmla="*/ 724 w 942"/>
              <a:gd name="T11" fmla="*/ 342 h 1007"/>
              <a:gd name="T12" fmla="*/ 490 w 942"/>
              <a:gd name="T13" fmla="*/ 152 h 1007"/>
              <a:gd name="T14" fmla="*/ 215 w 942"/>
              <a:gd name="T15" fmla="*/ 501 h 1007"/>
              <a:gd name="T16" fmla="*/ 488 w 942"/>
              <a:gd name="T17" fmla="*/ 855 h 1007"/>
              <a:gd name="T18" fmla="*/ 720 w 942"/>
              <a:gd name="T19" fmla="*/ 697 h 1007"/>
              <a:gd name="T20" fmla="*/ 938 w 942"/>
              <a:gd name="T21" fmla="*/ 697 h 1007"/>
              <a:gd name="T22" fmla="*/ 483 w 942"/>
              <a:gd name="T23" fmla="*/ 1007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2" h="1007">
                <a:moveTo>
                  <a:pt x="483" y="1007"/>
                </a:moveTo>
                <a:cubicBezTo>
                  <a:pt x="181" y="1007"/>
                  <a:pt x="0" y="821"/>
                  <a:pt x="0" y="508"/>
                </a:cubicBezTo>
                <a:cubicBezTo>
                  <a:pt x="0" y="368"/>
                  <a:pt x="46" y="241"/>
                  <a:pt x="129" y="150"/>
                </a:cubicBezTo>
                <a:cubicBezTo>
                  <a:pt x="218" y="52"/>
                  <a:pt x="344" y="0"/>
                  <a:pt x="494" y="0"/>
                </a:cubicBezTo>
                <a:cubicBezTo>
                  <a:pt x="756" y="0"/>
                  <a:pt x="920" y="143"/>
                  <a:pt x="942" y="342"/>
                </a:cubicBezTo>
                <a:cubicBezTo>
                  <a:pt x="724" y="342"/>
                  <a:pt x="724" y="342"/>
                  <a:pt x="724" y="342"/>
                </a:cubicBezTo>
                <a:cubicBezTo>
                  <a:pt x="700" y="203"/>
                  <a:pt x="604" y="152"/>
                  <a:pt x="490" y="152"/>
                </a:cubicBezTo>
                <a:cubicBezTo>
                  <a:pt x="321" y="152"/>
                  <a:pt x="215" y="286"/>
                  <a:pt x="215" y="501"/>
                </a:cubicBezTo>
                <a:cubicBezTo>
                  <a:pt x="215" y="723"/>
                  <a:pt x="318" y="855"/>
                  <a:pt x="488" y="855"/>
                </a:cubicBezTo>
                <a:cubicBezTo>
                  <a:pt x="596" y="855"/>
                  <a:pt x="671" y="811"/>
                  <a:pt x="720" y="697"/>
                </a:cubicBezTo>
                <a:cubicBezTo>
                  <a:pt x="938" y="697"/>
                  <a:pt x="938" y="697"/>
                  <a:pt x="938" y="697"/>
                </a:cubicBezTo>
                <a:cubicBezTo>
                  <a:pt x="895" y="851"/>
                  <a:pt x="777" y="1007"/>
                  <a:pt x="483" y="100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a:extLst>
              <a:ext uri="{FF2B5EF4-FFF2-40B4-BE49-F238E27FC236}">
                <a16:creationId xmlns:a16="http://schemas.microsoft.com/office/drawing/2014/main" id="{37549AE3-D549-45AF-B121-73AB6D5A330B}"/>
              </a:ext>
            </a:extLst>
          </p:cNvPr>
          <p:cNvSpPr>
            <a:spLocks noEditPoints="1"/>
          </p:cNvSpPr>
          <p:nvPr userDrawn="1"/>
        </p:nvSpPr>
        <p:spPr bwMode="auto">
          <a:xfrm>
            <a:off x="3092498" y="1361729"/>
            <a:ext cx="80068" cy="359874"/>
          </a:xfrm>
          <a:custGeom>
            <a:avLst/>
            <a:gdLst>
              <a:gd name="T0" fmla="*/ 21 w 93"/>
              <a:gd name="T1" fmla="*/ 418 h 418"/>
              <a:gd name="T2" fmla="*/ 21 w 93"/>
              <a:gd name="T3" fmla="*/ 175 h 418"/>
              <a:gd name="T4" fmla="*/ 0 w 93"/>
              <a:gd name="T5" fmla="*/ 175 h 418"/>
              <a:gd name="T6" fmla="*/ 0 w 93"/>
              <a:gd name="T7" fmla="*/ 124 h 418"/>
              <a:gd name="T8" fmla="*/ 93 w 93"/>
              <a:gd name="T9" fmla="*/ 124 h 418"/>
              <a:gd name="T10" fmla="*/ 93 w 93"/>
              <a:gd name="T11" fmla="*/ 418 h 418"/>
              <a:gd name="T12" fmla="*/ 21 w 93"/>
              <a:gd name="T13" fmla="*/ 418 h 418"/>
              <a:gd name="T14" fmla="*/ 21 w 93"/>
              <a:gd name="T15" fmla="*/ 77 h 418"/>
              <a:gd name="T16" fmla="*/ 93 w 93"/>
              <a:gd name="T17" fmla="*/ 77 h 418"/>
              <a:gd name="T18" fmla="*/ 93 w 93"/>
              <a:gd name="T19" fmla="*/ 0 h 418"/>
              <a:gd name="T20" fmla="*/ 21 w 93"/>
              <a:gd name="T21" fmla="*/ 0 h 418"/>
              <a:gd name="T22" fmla="*/ 21 w 93"/>
              <a:gd name="T23" fmla="*/ 7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418">
                <a:moveTo>
                  <a:pt x="21" y="418"/>
                </a:moveTo>
                <a:lnTo>
                  <a:pt x="21" y="175"/>
                </a:lnTo>
                <a:lnTo>
                  <a:pt x="0" y="175"/>
                </a:lnTo>
                <a:lnTo>
                  <a:pt x="0" y="124"/>
                </a:lnTo>
                <a:lnTo>
                  <a:pt x="93" y="124"/>
                </a:lnTo>
                <a:lnTo>
                  <a:pt x="93" y="418"/>
                </a:lnTo>
                <a:lnTo>
                  <a:pt x="21" y="418"/>
                </a:lnTo>
                <a:close/>
                <a:moveTo>
                  <a:pt x="21" y="77"/>
                </a:moveTo>
                <a:lnTo>
                  <a:pt x="93" y="77"/>
                </a:lnTo>
                <a:lnTo>
                  <a:pt x="93" y="0"/>
                </a:lnTo>
                <a:lnTo>
                  <a:pt x="21" y="0"/>
                </a:lnTo>
                <a:lnTo>
                  <a:pt x="21" y="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a:extLst>
              <a:ext uri="{FF2B5EF4-FFF2-40B4-BE49-F238E27FC236}">
                <a16:creationId xmlns:a16="http://schemas.microsoft.com/office/drawing/2014/main" id="{653A8D44-CC25-4BA1-BEB4-E82873B94D6A}"/>
              </a:ext>
            </a:extLst>
          </p:cNvPr>
          <p:cNvSpPr>
            <a:spLocks noEditPoints="1"/>
          </p:cNvSpPr>
          <p:nvPr userDrawn="1"/>
        </p:nvSpPr>
        <p:spPr bwMode="auto">
          <a:xfrm>
            <a:off x="3401577" y="1464181"/>
            <a:ext cx="249673" cy="262588"/>
          </a:xfrm>
          <a:custGeom>
            <a:avLst/>
            <a:gdLst>
              <a:gd name="T0" fmla="*/ 721 w 782"/>
              <a:gd name="T1" fmla="*/ 677 h 823"/>
              <a:gd name="T2" fmla="*/ 721 w 782"/>
              <a:gd name="T3" fmla="*/ 252 h 823"/>
              <a:gd name="T4" fmla="*/ 384 w 782"/>
              <a:gd name="T5" fmla="*/ 0 h 823"/>
              <a:gd name="T6" fmla="*/ 212 w 782"/>
              <a:gd name="T7" fmla="*/ 8 h 823"/>
              <a:gd name="T8" fmla="*/ 212 w 782"/>
              <a:gd name="T9" fmla="*/ 156 h 823"/>
              <a:gd name="T10" fmla="*/ 379 w 782"/>
              <a:gd name="T11" fmla="*/ 149 h 823"/>
              <a:gd name="T12" fmla="*/ 533 w 782"/>
              <a:gd name="T13" fmla="*/ 268 h 823"/>
              <a:gd name="T14" fmla="*/ 533 w 782"/>
              <a:gd name="T15" fmla="*/ 326 h 823"/>
              <a:gd name="T16" fmla="*/ 384 w 782"/>
              <a:gd name="T17" fmla="*/ 326 h 823"/>
              <a:gd name="T18" fmla="*/ 0 w 782"/>
              <a:gd name="T19" fmla="*/ 584 h 823"/>
              <a:gd name="T20" fmla="*/ 274 w 782"/>
              <a:gd name="T21" fmla="*/ 823 h 823"/>
              <a:gd name="T22" fmla="*/ 528 w 782"/>
              <a:gd name="T23" fmla="*/ 740 h 823"/>
              <a:gd name="T24" fmla="*/ 562 w 782"/>
              <a:gd name="T25" fmla="*/ 807 h 823"/>
              <a:gd name="T26" fmla="*/ 782 w 782"/>
              <a:gd name="T27" fmla="*/ 807 h 823"/>
              <a:gd name="T28" fmla="*/ 782 w 782"/>
              <a:gd name="T29" fmla="*/ 677 h 823"/>
              <a:gd name="T30" fmla="*/ 721 w 782"/>
              <a:gd name="T31" fmla="*/ 677 h 823"/>
              <a:gd name="T32" fmla="*/ 335 w 782"/>
              <a:gd name="T33" fmla="*/ 697 h 823"/>
              <a:gd name="T34" fmla="*/ 191 w 782"/>
              <a:gd name="T35" fmla="*/ 571 h 823"/>
              <a:gd name="T36" fmla="*/ 402 w 782"/>
              <a:gd name="T37" fmla="*/ 444 h 823"/>
              <a:gd name="T38" fmla="*/ 533 w 782"/>
              <a:gd name="T39" fmla="*/ 444 h 823"/>
              <a:gd name="T40" fmla="*/ 533 w 782"/>
              <a:gd name="T41" fmla="*/ 471 h 823"/>
              <a:gd name="T42" fmla="*/ 335 w 782"/>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2" h="823">
                <a:moveTo>
                  <a:pt x="721" y="677"/>
                </a:moveTo>
                <a:cubicBezTo>
                  <a:pt x="721" y="252"/>
                  <a:pt x="721" y="252"/>
                  <a:pt x="721" y="252"/>
                </a:cubicBezTo>
                <a:cubicBezTo>
                  <a:pt x="721" y="82"/>
                  <a:pt x="610" y="0"/>
                  <a:pt x="384" y="0"/>
                </a:cubicBezTo>
                <a:cubicBezTo>
                  <a:pt x="326" y="0"/>
                  <a:pt x="247" y="5"/>
                  <a:pt x="212" y="8"/>
                </a:cubicBezTo>
                <a:cubicBezTo>
                  <a:pt x="212" y="156"/>
                  <a:pt x="212" y="156"/>
                  <a:pt x="212" y="156"/>
                </a:cubicBezTo>
                <a:cubicBezTo>
                  <a:pt x="243" y="154"/>
                  <a:pt x="319" y="149"/>
                  <a:pt x="379" y="149"/>
                </a:cubicBezTo>
                <a:cubicBezTo>
                  <a:pt x="481" y="149"/>
                  <a:pt x="533" y="189"/>
                  <a:pt x="533" y="268"/>
                </a:cubicBezTo>
                <a:cubicBezTo>
                  <a:pt x="533" y="326"/>
                  <a:pt x="533" y="326"/>
                  <a:pt x="533" y="326"/>
                </a:cubicBezTo>
                <a:cubicBezTo>
                  <a:pt x="384" y="326"/>
                  <a:pt x="384" y="326"/>
                  <a:pt x="384" y="326"/>
                </a:cubicBezTo>
                <a:cubicBezTo>
                  <a:pt x="129" y="326"/>
                  <a:pt x="0" y="413"/>
                  <a:pt x="0" y="584"/>
                </a:cubicBezTo>
                <a:cubicBezTo>
                  <a:pt x="0" y="697"/>
                  <a:pt x="71" y="823"/>
                  <a:pt x="274" y="823"/>
                </a:cubicBezTo>
                <a:cubicBezTo>
                  <a:pt x="436" y="823"/>
                  <a:pt x="493" y="778"/>
                  <a:pt x="528" y="740"/>
                </a:cubicBezTo>
                <a:cubicBezTo>
                  <a:pt x="562" y="807"/>
                  <a:pt x="562" y="807"/>
                  <a:pt x="562" y="807"/>
                </a:cubicBezTo>
                <a:cubicBezTo>
                  <a:pt x="782" y="807"/>
                  <a:pt x="782" y="807"/>
                  <a:pt x="782" y="807"/>
                </a:cubicBezTo>
                <a:cubicBezTo>
                  <a:pt x="782" y="677"/>
                  <a:pt x="782" y="677"/>
                  <a:pt x="782" y="677"/>
                </a:cubicBezTo>
                <a:lnTo>
                  <a:pt x="721" y="677"/>
                </a:lnTo>
                <a:close/>
                <a:moveTo>
                  <a:pt x="335" y="697"/>
                </a:moveTo>
                <a:cubicBezTo>
                  <a:pt x="248" y="697"/>
                  <a:pt x="191" y="647"/>
                  <a:pt x="191" y="571"/>
                </a:cubicBezTo>
                <a:cubicBezTo>
                  <a:pt x="191" y="508"/>
                  <a:pt x="216" y="444"/>
                  <a:pt x="402" y="444"/>
                </a:cubicBezTo>
                <a:cubicBezTo>
                  <a:pt x="533" y="444"/>
                  <a:pt x="533" y="444"/>
                  <a:pt x="533" y="444"/>
                </a:cubicBezTo>
                <a:cubicBezTo>
                  <a:pt x="533" y="471"/>
                  <a:pt x="533" y="471"/>
                  <a:pt x="533" y="471"/>
                </a:cubicBezTo>
                <a:cubicBezTo>
                  <a:pt x="533" y="568"/>
                  <a:pt x="512" y="697"/>
                  <a:pt x="335"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a:extLst>
              <a:ext uri="{FF2B5EF4-FFF2-40B4-BE49-F238E27FC236}">
                <a16:creationId xmlns:a16="http://schemas.microsoft.com/office/drawing/2014/main" id="{EA56B12D-11EC-4FC6-8A5F-A73551549B20}"/>
              </a:ext>
            </a:extLst>
          </p:cNvPr>
          <p:cNvSpPr>
            <a:spLocks noEditPoints="1"/>
          </p:cNvSpPr>
          <p:nvPr userDrawn="1"/>
        </p:nvSpPr>
        <p:spPr bwMode="auto">
          <a:xfrm>
            <a:off x="2497587" y="1464181"/>
            <a:ext cx="249673" cy="262588"/>
          </a:xfrm>
          <a:custGeom>
            <a:avLst/>
            <a:gdLst>
              <a:gd name="T0" fmla="*/ 722 w 783"/>
              <a:gd name="T1" fmla="*/ 677 h 823"/>
              <a:gd name="T2" fmla="*/ 722 w 783"/>
              <a:gd name="T3" fmla="*/ 252 h 823"/>
              <a:gd name="T4" fmla="*/ 385 w 783"/>
              <a:gd name="T5" fmla="*/ 0 h 823"/>
              <a:gd name="T6" fmla="*/ 213 w 783"/>
              <a:gd name="T7" fmla="*/ 8 h 823"/>
              <a:gd name="T8" fmla="*/ 213 w 783"/>
              <a:gd name="T9" fmla="*/ 156 h 823"/>
              <a:gd name="T10" fmla="*/ 380 w 783"/>
              <a:gd name="T11" fmla="*/ 149 h 823"/>
              <a:gd name="T12" fmla="*/ 534 w 783"/>
              <a:gd name="T13" fmla="*/ 268 h 823"/>
              <a:gd name="T14" fmla="*/ 534 w 783"/>
              <a:gd name="T15" fmla="*/ 326 h 823"/>
              <a:gd name="T16" fmla="*/ 385 w 783"/>
              <a:gd name="T17" fmla="*/ 326 h 823"/>
              <a:gd name="T18" fmla="*/ 0 w 783"/>
              <a:gd name="T19" fmla="*/ 584 h 823"/>
              <a:gd name="T20" fmla="*/ 275 w 783"/>
              <a:gd name="T21" fmla="*/ 823 h 823"/>
              <a:gd name="T22" fmla="*/ 529 w 783"/>
              <a:gd name="T23" fmla="*/ 740 h 823"/>
              <a:gd name="T24" fmla="*/ 562 w 783"/>
              <a:gd name="T25" fmla="*/ 807 h 823"/>
              <a:gd name="T26" fmla="*/ 783 w 783"/>
              <a:gd name="T27" fmla="*/ 807 h 823"/>
              <a:gd name="T28" fmla="*/ 783 w 783"/>
              <a:gd name="T29" fmla="*/ 677 h 823"/>
              <a:gd name="T30" fmla="*/ 722 w 783"/>
              <a:gd name="T31" fmla="*/ 677 h 823"/>
              <a:gd name="T32" fmla="*/ 336 w 783"/>
              <a:gd name="T33" fmla="*/ 697 h 823"/>
              <a:gd name="T34" fmla="*/ 192 w 783"/>
              <a:gd name="T35" fmla="*/ 571 h 823"/>
              <a:gd name="T36" fmla="*/ 403 w 783"/>
              <a:gd name="T37" fmla="*/ 444 h 823"/>
              <a:gd name="T38" fmla="*/ 534 w 783"/>
              <a:gd name="T39" fmla="*/ 444 h 823"/>
              <a:gd name="T40" fmla="*/ 534 w 783"/>
              <a:gd name="T41" fmla="*/ 471 h 823"/>
              <a:gd name="T42" fmla="*/ 336 w 783"/>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3" h="823">
                <a:moveTo>
                  <a:pt x="722" y="677"/>
                </a:moveTo>
                <a:cubicBezTo>
                  <a:pt x="722" y="252"/>
                  <a:pt x="722" y="252"/>
                  <a:pt x="722" y="252"/>
                </a:cubicBezTo>
                <a:cubicBezTo>
                  <a:pt x="722" y="82"/>
                  <a:pt x="611" y="0"/>
                  <a:pt x="385" y="0"/>
                </a:cubicBezTo>
                <a:cubicBezTo>
                  <a:pt x="327" y="0"/>
                  <a:pt x="248" y="5"/>
                  <a:pt x="213" y="8"/>
                </a:cubicBezTo>
                <a:cubicBezTo>
                  <a:pt x="213" y="156"/>
                  <a:pt x="213" y="156"/>
                  <a:pt x="213" y="156"/>
                </a:cubicBezTo>
                <a:cubicBezTo>
                  <a:pt x="244" y="154"/>
                  <a:pt x="320" y="149"/>
                  <a:pt x="380" y="149"/>
                </a:cubicBezTo>
                <a:cubicBezTo>
                  <a:pt x="482" y="149"/>
                  <a:pt x="534" y="189"/>
                  <a:pt x="534" y="268"/>
                </a:cubicBezTo>
                <a:cubicBezTo>
                  <a:pt x="534" y="326"/>
                  <a:pt x="534" y="326"/>
                  <a:pt x="534" y="326"/>
                </a:cubicBezTo>
                <a:cubicBezTo>
                  <a:pt x="385" y="326"/>
                  <a:pt x="385" y="326"/>
                  <a:pt x="385" y="326"/>
                </a:cubicBezTo>
                <a:cubicBezTo>
                  <a:pt x="130" y="326"/>
                  <a:pt x="0" y="413"/>
                  <a:pt x="0" y="584"/>
                </a:cubicBezTo>
                <a:cubicBezTo>
                  <a:pt x="0" y="697"/>
                  <a:pt x="72" y="823"/>
                  <a:pt x="275" y="823"/>
                </a:cubicBezTo>
                <a:cubicBezTo>
                  <a:pt x="437" y="823"/>
                  <a:pt x="494" y="778"/>
                  <a:pt x="529" y="740"/>
                </a:cubicBezTo>
                <a:cubicBezTo>
                  <a:pt x="562" y="807"/>
                  <a:pt x="562" y="807"/>
                  <a:pt x="562" y="807"/>
                </a:cubicBezTo>
                <a:cubicBezTo>
                  <a:pt x="783" y="807"/>
                  <a:pt x="783" y="807"/>
                  <a:pt x="783" y="807"/>
                </a:cubicBezTo>
                <a:cubicBezTo>
                  <a:pt x="783" y="677"/>
                  <a:pt x="783" y="677"/>
                  <a:pt x="783" y="677"/>
                </a:cubicBezTo>
                <a:lnTo>
                  <a:pt x="722" y="677"/>
                </a:lnTo>
                <a:close/>
                <a:moveTo>
                  <a:pt x="336" y="697"/>
                </a:moveTo>
                <a:cubicBezTo>
                  <a:pt x="249" y="697"/>
                  <a:pt x="192" y="647"/>
                  <a:pt x="192" y="571"/>
                </a:cubicBezTo>
                <a:cubicBezTo>
                  <a:pt x="192" y="508"/>
                  <a:pt x="217" y="444"/>
                  <a:pt x="403" y="444"/>
                </a:cubicBezTo>
                <a:cubicBezTo>
                  <a:pt x="534" y="444"/>
                  <a:pt x="534" y="444"/>
                  <a:pt x="534" y="444"/>
                </a:cubicBezTo>
                <a:cubicBezTo>
                  <a:pt x="534" y="471"/>
                  <a:pt x="534" y="471"/>
                  <a:pt x="534" y="471"/>
                </a:cubicBezTo>
                <a:cubicBezTo>
                  <a:pt x="534" y="568"/>
                  <a:pt x="513" y="697"/>
                  <a:pt x="336"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32">
            <a:extLst>
              <a:ext uri="{FF2B5EF4-FFF2-40B4-BE49-F238E27FC236}">
                <a16:creationId xmlns:a16="http://schemas.microsoft.com/office/drawing/2014/main" id="{526CAFFE-DEE9-4B85-9C09-9EEBE20D4A21}"/>
              </a:ext>
            </a:extLst>
          </p:cNvPr>
          <p:cNvSpPr>
            <a:spLocks noChangeArrowheads="1"/>
          </p:cNvSpPr>
          <p:nvPr userDrawn="1"/>
        </p:nvSpPr>
        <p:spPr bwMode="auto">
          <a:xfrm>
            <a:off x="2017181" y="1303185"/>
            <a:ext cx="8609" cy="21351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33">
            <a:extLst>
              <a:ext uri="{FF2B5EF4-FFF2-40B4-BE49-F238E27FC236}">
                <a16:creationId xmlns:a16="http://schemas.microsoft.com/office/drawing/2014/main" id="{1D4331E2-01FB-4C75-8C7A-5101368CDBBA}"/>
              </a:ext>
            </a:extLst>
          </p:cNvPr>
          <p:cNvSpPr>
            <a:spLocks noChangeArrowheads="1"/>
          </p:cNvSpPr>
          <p:nvPr userDrawn="1"/>
        </p:nvSpPr>
        <p:spPr bwMode="auto">
          <a:xfrm>
            <a:off x="2086056" y="1303185"/>
            <a:ext cx="47352" cy="21351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34">
            <a:extLst>
              <a:ext uri="{FF2B5EF4-FFF2-40B4-BE49-F238E27FC236}">
                <a16:creationId xmlns:a16="http://schemas.microsoft.com/office/drawing/2014/main" id="{FEE77C5C-FDE5-4440-B804-265B4CDCBFC2}"/>
              </a:ext>
            </a:extLst>
          </p:cNvPr>
          <p:cNvSpPr>
            <a:spLocks noChangeArrowheads="1"/>
          </p:cNvSpPr>
          <p:nvPr userDrawn="1"/>
        </p:nvSpPr>
        <p:spPr bwMode="auto">
          <a:xfrm>
            <a:off x="2199701" y="1303185"/>
            <a:ext cx="20663" cy="21351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Line 6">
            <a:extLst>
              <a:ext uri="{FF2B5EF4-FFF2-40B4-BE49-F238E27FC236}">
                <a16:creationId xmlns:a16="http://schemas.microsoft.com/office/drawing/2014/main" id="{331C5F65-5A7D-4B04-9053-0B31B9553CD2}"/>
              </a:ext>
            </a:extLst>
          </p:cNvPr>
          <p:cNvSpPr>
            <a:spLocks noChangeShapeType="1"/>
          </p:cNvSpPr>
          <p:nvPr userDrawn="1"/>
        </p:nvSpPr>
        <p:spPr bwMode="auto">
          <a:xfrm>
            <a:off x="9136572" y="2100134"/>
            <a:ext cx="0" cy="37080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7">
            <a:extLst>
              <a:ext uri="{FF2B5EF4-FFF2-40B4-BE49-F238E27FC236}">
                <a16:creationId xmlns:a16="http://schemas.microsoft.com/office/drawing/2014/main" id="{3FB18F14-A02E-47E6-9BA8-2B3F3CFB8160}"/>
              </a:ext>
            </a:extLst>
          </p:cNvPr>
          <p:cNvSpPr>
            <a:spLocks noChangeShapeType="1"/>
          </p:cNvSpPr>
          <p:nvPr userDrawn="1"/>
        </p:nvSpPr>
        <p:spPr bwMode="auto">
          <a:xfrm>
            <a:off x="1505967" y="2100134"/>
            <a:ext cx="0" cy="3708000"/>
          </a:xfrm>
          <a:prstGeom prst="line">
            <a:avLst/>
          </a:prstGeom>
          <a:noFill/>
          <a:ln w="1079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8">
            <a:extLst>
              <a:ext uri="{FF2B5EF4-FFF2-40B4-BE49-F238E27FC236}">
                <a16:creationId xmlns:a16="http://schemas.microsoft.com/office/drawing/2014/main" id="{CAF1BA06-9B8B-4EC2-B029-4256A7C183B4}"/>
              </a:ext>
            </a:extLst>
          </p:cNvPr>
          <p:cNvSpPr>
            <a:spLocks noChangeShapeType="1"/>
          </p:cNvSpPr>
          <p:nvPr userDrawn="1"/>
        </p:nvSpPr>
        <p:spPr bwMode="auto">
          <a:xfrm>
            <a:off x="5565903" y="2100134"/>
            <a:ext cx="0" cy="3708000"/>
          </a:xfrm>
          <a:prstGeom prst="line">
            <a:avLst/>
          </a:prstGeom>
          <a:noFill/>
          <a:ln w="2286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6">
            <a:extLst>
              <a:ext uri="{FF2B5EF4-FFF2-40B4-BE49-F238E27FC236}">
                <a16:creationId xmlns:a16="http://schemas.microsoft.com/office/drawing/2014/main" id="{B31488E8-E411-4AB2-BF2F-4EE25617DCF3}"/>
              </a:ext>
            </a:extLst>
          </p:cNvPr>
          <p:cNvSpPr>
            <a:spLocks noChangeShapeType="1"/>
          </p:cNvSpPr>
          <p:nvPr userDrawn="1"/>
        </p:nvSpPr>
        <p:spPr bwMode="auto">
          <a:xfrm>
            <a:off x="9648636" y="2100134"/>
            <a:ext cx="0" cy="37080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7">
            <a:extLst>
              <a:ext uri="{FF2B5EF4-FFF2-40B4-BE49-F238E27FC236}">
                <a16:creationId xmlns:a16="http://schemas.microsoft.com/office/drawing/2014/main" id="{7A5E5F72-C306-4B5E-B73E-9389FADEE86B}"/>
              </a:ext>
            </a:extLst>
          </p:cNvPr>
          <p:cNvSpPr>
            <a:spLocks noChangeShapeType="1"/>
          </p:cNvSpPr>
          <p:nvPr userDrawn="1"/>
        </p:nvSpPr>
        <p:spPr bwMode="auto">
          <a:xfrm>
            <a:off x="10662159" y="2100134"/>
            <a:ext cx="0" cy="3708000"/>
          </a:xfrm>
          <a:prstGeom prst="line">
            <a:avLst/>
          </a:prstGeom>
          <a:noFill/>
          <a:ln w="952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0667689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big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0D33-4AD6-4E96-85AF-A25FA2D3028C}"/>
              </a:ext>
            </a:extLst>
          </p:cNvPr>
          <p:cNvSpPr>
            <a:spLocks noGrp="1"/>
          </p:cNvSpPr>
          <p:nvPr>
            <p:ph type="title"/>
          </p:nvPr>
        </p:nvSpPr>
        <p:spPr/>
        <p:txBody>
          <a:bodyPr/>
          <a:lstStyle/>
          <a:p>
            <a:r>
              <a:rPr lang="en-US"/>
              <a:t>Click to edit Master title style</a:t>
            </a:r>
            <a:endParaRPr lang="en-GB"/>
          </a:p>
        </p:txBody>
      </p:sp>
      <p:sp>
        <p:nvSpPr>
          <p:cNvPr id="10" name="Line 11">
            <a:extLst>
              <a:ext uri="{FF2B5EF4-FFF2-40B4-BE49-F238E27FC236}">
                <a16:creationId xmlns:a16="http://schemas.microsoft.com/office/drawing/2014/main" id="{5CD84EFC-454A-46D1-9EDD-A5AB7978EF62}"/>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Footer Placeholder 4">
            <a:extLst>
              <a:ext uri="{FF2B5EF4-FFF2-40B4-BE49-F238E27FC236}">
                <a16:creationId xmlns:a16="http://schemas.microsoft.com/office/drawing/2014/main" id="{F3E7BB20-6EAF-4E25-BF03-B0C7A1CCEEB2}"/>
              </a:ext>
            </a:extLst>
          </p:cNvPr>
          <p:cNvSpPr>
            <a:spLocks noGrp="1"/>
          </p:cNvSpPr>
          <p:nvPr>
            <p:ph type="ftr" sz="quarter" idx="11"/>
          </p:nvPr>
        </p:nvSpPr>
        <p:spPr/>
        <p:txBody>
          <a:bodyPr/>
          <a:lstStyle>
            <a:lvl1pPr>
              <a:defRPr/>
            </a:lvl1pPr>
          </a:lstStyle>
          <a:p>
            <a:r>
              <a:rPr lang="en-GB"/>
              <a:t>Confidential. For internal use only.</a:t>
            </a:r>
          </a:p>
        </p:txBody>
      </p:sp>
      <p:sp>
        <p:nvSpPr>
          <p:cNvPr id="6" name="Slide Number Placeholder 5">
            <a:extLst>
              <a:ext uri="{FF2B5EF4-FFF2-40B4-BE49-F238E27FC236}">
                <a16:creationId xmlns:a16="http://schemas.microsoft.com/office/drawing/2014/main" id="{1001E945-F049-42A4-8AC6-8A0AB8966EF9}"/>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9" name="Content Placeholder 2">
            <a:extLst>
              <a:ext uri="{FF2B5EF4-FFF2-40B4-BE49-F238E27FC236}">
                <a16:creationId xmlns:a16="http://schemas.microsoft.com/office/drawing/2014/main" id="{79459E4B-1806-41D9-AF0C-DB10AD046DC8}"/>
              </a:ext>
            </a:extLst>
          </p:cNvPr>
          <p:cNvSpPr>
            <a:spLocks noGrp="1"/>
          </p:cNvSpPr>
          <p:nvPr>
            <p:ph idx="1"/>
          </p:nvPr>
        </p:nvSpPr>
        <p:spPr>
          <a:xfrm>
            <a:off x="807268" y="1470025"/>
            <a:ext cx="10579869" cy="4406901"/>
          </a:xfrm>
        </p:spPr>
        <p:txBody>
          <a:bodyPr/>
          <a:lstStyle>
            <a:lvl1pPr>
              <a:spcBef>
                <a:spcPts val="1800"/>
              </a:spcBef>
              <a:defRPr sz="2400"/>
            </a:lvl1pPr>
            <a:lvl2pPr>
              <a:spcBef>
                <a:spcPts val="1800"/>
              </a:spcBef>
              <a:defRPr sz="2400"/>
            </a:lvl2pPr>
            <a:lvl3pPr marL="273050" indent="-273050">
              <a:spcBef>
                <a:spcPts val="1800"/>
              </a:spcBef>
              <a:defRPr sz="2400"/>
            </a:lvl3pPr>
            <a:lvl4pPr marL="452438" indent="-171450">
              <a:defRPr sz="2000"/>
            </a:lvl4pPr>
            <a:lvl5pPr marL="630238" indent="-182563">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0601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35AB-35E8-4298-989C-72359141062C}"/>
              </a:ext>
            </a:extLst>
          </p:cNvPr>
          <p:cNvSpPr>
            <a:spLocks noGrp="1"/>
          </p:cNvSpPr>
          <p:nvPr>
            <p:ph type="title"/>
          </p:nvPr>
        </p:nvSpPr>
        <p:spPr>
          <a:xfrm>
            <a:off x="3294821" y="2511380"/>
            <a:ext cx="5234817" cy="1240811"/>
          </a:xfrm>
        </p:spPr>
        <p:txBody>
          <a:bodyPr anchor="b"/>
          <a:lstStyle>
            <a:lvl1pPr>
              <a:defRPr sz="2400">
                <a:solidFill>
                  <a:schemeClr val="tx1"/>
                </a:solidFill>
              </a:defRPr>
            </a:lvl1pPr>
          </a:lstStyle>
          <a:p>
            <a:r>
              <a:rPr lang="en-US"/>
              <a:t>Click to edit Master title style</a:t>
            </a:r>
            <a:endParaRPr lang="en-GB"/>
          </a:p>
        </p:txBody>
      </p:sp>
      <p:sp>
        <p:nvSpPr>
          <p:cNvPr id="12" name="Line 5">
            <a:extLst>
              <a:ext uri="{FF2B5EF4-FFF2-40B4-BE49-F238E27FC236}">
                <a16:creationId xmlns:a16="http://schemas.microsoft.com/office/drawing/2014/main" id="{552C08FC-DB86-4663-99A1-E0067084F77A}"/>
              </a:ext>
            </a:extLst>
          </p:cNvPr>
          <p:cNvSpPr>
            <a:spLocks noChangeShapeType="1"/>
          </p:cNvSpPr>
          <p:nvPr userDrawn="1"/>
        </p:nvSpPr>
        <p:spPr bwMode="auto">
          <a:xfrm>
            <a:off x="3054351" y="979488"/>
            <a:ext cx="0" cy="984250"/>
          </a:xfrm>
          <a:prstGeom prst="line">
            <a:avLst/>
          </a:prstGeom>
          <a:noFill/>
          <a:ln w="128651"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6">
            <a:extLst>
              <a:ext uri="{FF2B5EF4-FFF2-40B4-BE49-F238E27FC236}">
                <a16:creationId xmlns:a16="http://schemas.microsoft.com/office/drawing/2014/main" id="{9237796A-B4D5-4C7D-8DDF-AC31F9705C4D}"/>
              </a:ext>
            </a:extLst>
          </p:cNvPr>
          <p:cNvSpPr>
            <a:spLocks noChangeShapeType="1"/>
          </p:cNvSpPr>
          <p:nvPr userDrawn="1"/>
        </p:nvSpPr>
        <p:spPr bwMode="auto">
          <a:xfrm>
            <a:off x="2444751"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7">
            <a:extLst>
              <a:ext uri="{FF2B5EF4-FFF2-40B4-BE49-F238E27FC236}">
                <a16:creationId xmlns:a16="http://schemas.microsoft.com/office/drawing/2014/main" id="{F3FC3FE8-FAC4-45BB-8914-2D2FC1EBFE09}"/>
              </a:ext>
            </a:extLst>
          </p:cNvPr>
          <p:cNvSpPr>
            <a:spLocks noChangeShapeType="1"/>
          </p:cNvSpPr>
          <p:nvPr userDrawn="1"/>
        </p:nvSpPr>
        <p:spPr bwMode="auto">
          <a:xfrm>
            <a:off x="1835151" y="979488"/>
            <a:ext cx="0" cy="984250"/>
          </a:xfrm>
          <a:prstGeom prst="line">
            <a:avLst/>
          </a:prstGeom>
          <a:noFill/>
          <a:ln w="1285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8">
            <a:extLst>
              <a:ext uri="{FF2B5EF4-FFF2-40B4-BE49-F238E27FC236}">
                <a16:creationId xmlns:a16="http://schemas.microsoft.com/office/drawing/2014/main" id="{38BB07C6-096B-4AAF-B64A-1DDA4A52AB9B}"/>
              </a:ext>
            </a:extLst>
          </p:cNvPr>
          <p:cNvSpPr>
            <a:spLocks noChangeShapeType="1"/>
          </p:cNvSpPr>
          <p:nvPr userDrawn="1"/>
        </p:nvSpPr>
        <p:spPr bwMode="auto">
          <a:xfrm>
            <a:off x="1225551" y="979488"/>
            <a:ext cx="0" cy="984250"/>
          </a:xfrm>
          <a:prstGeom prst="line">
            <a:avLst/>
          </a:prstGeom>
          <a:noFill/>
          <a:ln w="279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9">
            <a:extLst>
              <a:ext uri="{FF2B5EF4-FFF2-40B4-BE49-F238E27FC236}">
                <a16:creationId xmlns:a16="http://schemas.microsoft.com/office/drawing/2014/main" id="{92658CD4-B97B-419C-89DD-F88CFA9774A2}"/>
              </a:ext>
            </a:extLst>
          </p:cNvPr>
          <p:cNvSpPr>
            <a:spLocks noChangeShapeType="1"/>
          </p:cNvSpPr>
          <p:nvPr userDrawn="1"/>
        </p:nvSpPr>
        <p:spPr bwMode="auto">
          <a:xfrm>
            <a:off x="3665538"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0">
            <a:extLst>
              <a:ext uri="{FF2B5EF4-FFF2-40B4-BE49-F238E27FC236}">
                <a16:creationId xmlns:a16="http://schemas.microsoft.com/office/drawing/2014/main" id="{D5CAE0B8-400C-4782-A047-CD3FB9A5C713}"/>
              </a:ext>
            </a:extLst>
          </p:cNvPr>
          <p:cNvSpPr>
            <a:spLocks noChangeShapeType="1"/>
          </p:cNvSpPr>
          <p:nvPr userDrawn="1"/>
        </p:nvSpPr>
        <p:spPr bwMode="auto">
          <a:xfrm>
            <a:off x="4275138" y="979488"/>
            <a:ext cx="0" cy="984250"/>
          </a:xfrm>
          <a:prstGeom prst="line">
            <a:avLst/>
          </a:prstGeom>
          <a:noFill/>
          <a:ln w="1285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1">
            <a:extLst>
              <a:ext uri="{FF2B5EF4-FFF2-40B4-BE49-F238E27FC236}">
                <a16:creationId xmlns:a16="http://schemas.microsoft.com/office/drawing/2014/main" id="{0534FA6B-7776-4C2C-84A5-0FD0E0F4E9E8}"/>
              </a:ext>
            </a:extLst>
          </p:cNvPr>
          <p:cNvSpPr>
            <a:spLocks noChangeShapeType="1"/>
          </p:cNvSpPr>
          <p:nvPr userDrawn="1"/>
        </p:nvSpPr>
        <p:spPr bwMode="auto">
          <a:xfrm>
            <a:off x="614363"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2">
            <a:extLst>
              <a:ext uri="{FF2B5EF4-FFF2-40B4-BE49-F238E27FC236}">
                <a16:creationId xmlns:a16="http://schemas.microsoft.com/office/drawing/2014/main" id="{B1674FAC-3222-4BC8-B4F6-F2078AD9E002}"/>
              </a:ext>
            </a:extLst>
          </p:cNvPr>
          <p:cNvSpPr>
            <a:spLocks noChangeShapeType="1"/>
          </p:cNvSpPr>
          <p:nvPr userDrawn="1"/>
        </p:nvSpPr>
        <p:spPr bwMode="auto">
          <a:xfrm>
            <a:off x="4886326"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3">
            <a:extLst>
              <a:ext uri="{FF2B5EF4-FFF2-40B4-BE49-F238E27FC236}">
                <a16:creationId xmlns:a16="http://schemas.microsoft.com/office/drawing/2014/main" id="{5C2412FB-F6A4-4618-B739-83E465272808}"/>
              </a:ext>
            </a:extLst>
          </p:cNvPr>
          <p:cNvSpPr>
            <a:spLocks noChangeShapeType="1"/>
          </p:cNvSpPr>
          <p:nvPr userDrawn="1"/>
        </p:nvSpPr>
        <p:spPr bwMode="auto">
          <a:xfrm>
            <a:off x="5495926"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4">
            <a:extLst>
              <a:ext uri="{FF2B5EF4-FFF2-40B4-BE49-F238E27FC236}">
                <a16:creationId xmlns:a16="http://schemas.microsoft.com/office/drawing/2014/main" id="{0CC3CB4F-2259-48F9-9800-BF1A5539874C}"/>
              </a:ext>
            </a:extLst>
          </p:cNvPr>
          <p:cNvSpPr>
            <a:spLocks noChangeShapeType="1"/>
          </p:cNvSpPr>
          <p:nvPr userDrawn="1"/>
        </p:nvSpPr>
        <p:spPr bwMode="auto">
          <a:xfrm>
            <a:off x="6108701" y="979488"/>
            <a:ext cx="0" cy="976313"/>
          </a:xfrm>
          <a:prstGeom prst="line">
            <a:avLst/>
          </a:prstGeom>
          <a:noFill/>
          <a:ln w="1285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1">
            <a:extLst>
              <a:ext uri="{FF2B5EF4-FFF2-40B4-BE49-F238E27FC236}">
                <a16:creationId xmlns:a16="http://schemas.microsoft.com/office/drawing/2014/main" id="{D12904D1-4444-46B3-BA93-5ED9898385F1}"/>
              </a:ext>
            </a:extLst>
          </p:cNvPr>
          <p:cNvSpPr>
            <a:spLocks noChangeShapeType="1"/>
          </p:cNvSpPr>
          <p:nvPr userDrawn="1"/>
        </p:nvSpPr>
        <p:spPr bwMode="auto">
          <a:xfrm>
            <a:off x="10375901" y="979488"/>
            <a:ext cx="0" cy="984250"/>
          </a:xfrm>
          <a:prstGeom prst="line">
            <a:avLst/>
          </a:prstGeom>
          <a:noFill/>
          <a:ln w="1285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2">
            <a:extLst>
              <a:ext uri="{FF2B5EF4-FFF2-40B4-BE49-F238E27FC236}">
                <a16:creationId xmlns:a16="http://schemas.microsoft.com/office/drawing/2014/main" id="{4387D903-E614-4EA5-B5D0-38668C6E8958}"/>
              </a:ext>
            </a:extLst>
          </p:cNvPr>
          <p:cNvSpPr>
            <a:spLocks noChangeShapeType="1"/>
          </p:cNvSpPr>
          <p:nvPr userDrawn="1"/>
        </p:nvSpPr>
        <p:spPr bwMode="auto">
          <a:xfrm>
            <a:off x="10987088"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3">
            <a:extLst>
              <a:ext uri="{FF2B5EF4-FFF2-40B4-BE49-F238E27FC236}">
                <a16:creationId xmlns:a16="http://schemas.microsoft.com/office/drawing/2014/main" id="{12CDF7D9-7271-41E0-96C9-BC9353DDD4C7}"/>
              </a:ext>
            </a:extLst>
          </p:cNvPr>
          <p:cNvSpPr>
            <a:spLocks noChangeShapeType="1"/>
          </p:cNvSpPr>
          <p:nvPr userDrawn="1"/>
        </p:nvSpPr>
        <p:spPr bwMode="auto">
          <a:xfrm>
            <a:off x="11596688"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5">
            <a:extLst>
              <a:ext uri="{FF2B5EF4-FFF2-40B4-BE49-F238E27FC236}">
                <a16:creationId xmlns:a16="http://schemas.microsoft.com/office/drawing/2014/main" id="{E1B77A29-0796-45FB-A111-BD36453D195C}"/>
              </a:ext>
            </a:extLst>
          </p:cNvPr>
          <p:cNvSpPr>
            <a:spLocks noChangeShapeType="1"/>
          </p:cNvSpPr>
          <p:nvPr userDrawn="1"/>
        </p:nvSpPr>
        <p:spPr bwMode="auto">
          <a:xfrm>
            <a:off x="3054351" y="1933645"/>
            <a:ext cx="0" cy="1818546"/>
          </a:xfrm>
          <a:prstGeom prst="line">
            <a:avLst/>
          </a:prstGeom>
          <a:noFill/>
          <a:ln w="128651"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CE13A394-72F7-4A04-AE12-306898A38825}"/>
              </a:ext>
            </a:extLst>
          </p:cNvPr>
          <p:cNvSpPr>
            <a:spLocks noGrp="1"/>
          </p:cNvSpPr>
          <p:nvPr>
            <p:ph type="body" idx="1"/>
          </p:nvPr>
        </p:nvSpPr>
        <p:spPr>
          <a:xfrm>
            <a:off x="6697665" y="979488"/>
            <a:ext cx="3084510" cy="985836"/>
          </a:xfrm>
          <a:solidFill>
            <a:schemeClr val="tx2"/>
          </a:solidFill>
        </p:spPr>
        <p:txBody>
          <a:bodyPr lIns="108000" tIns="108000" rIns="108000" bIns="108000"/>
          <a:lstStyle>
            <a:lvl1pPr marL="0" indent="0">
              <a:lnSpc>
                <a:spcPct val="90000"/>
              </a:lnSpc>
              <a:spcBef>
                <a:spcPts val="0"/>
              </a:spcBef>
              <a:buNone/>
              <a:defRPr sz="1400" b="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7135BE7-5B33-4FEE-BF40-9AEB34A6B59E}"/>
              </a:ext>
            </a:extLst>
          </p:cNvPr>
          <p:cNvSpPr>
            <a:spLocks noGrp="1"/>
          </p:cNvSpPr>
          <p:nvPr>
            <p:ph type="ftr" sz="quarter" idx="11"/>
          </p:nvPr>
        </p:nvSpPr>
        <p:spPr/>
        <p:txBody>
          <a:bodyPr/>
          <a:lstStyle>
            <a:lvl1pPr>
              <a:defRPr/>
            </a:lvl1pPr>
          </a:lstStyle>
          <a:p>
            <a:r>
              <a:rPr lang="en-GB"/>
              <a:t>Confidential. For internal use only.</a:t>
            </a:r>
          </a:p>
        </p:txBody>
      </p:sp>
      <p:sp>
        <p:nvSpPr>
          <p:cNvPr id="6" name="Slide Number Placeholder 5">
            <a:extLst>
              <a:ext uri="{FF2B5EF4-FFF2-40B4-BE49-F238E27FC236}">
                <a16:creationId xmlns:a16="http://schemas.microsoft.com/office/drawing/2014/main" id="{358E88BC-7D00-4BBC-AB50-8C394D7266DD}"/>
              </a:ext>
            </a:extLst>
          </p:cNvPr>
          <p:cNvSpPr>
            <a:spLocks noGrp="1"/>
          </p:cNvSpPr>
          <p:nvPr>
            <p:ph type="sldNum" sz="quarter" idx="12"/>
          </p:nvPr>
        </p:nvSpPr>
        <p:spPr/>
        <p:txBody>
          <a:bodyPr/>
          <a:lstStyle/>
          <a:p>
            <a:fld id="{043C2FB7-9533-4568-9B8F-F5133F6949BD}" type="slidenum">
              <a:rPr lang="en-GB" smtClean="0"/>
              <a:pPr/>
              <a:t>‹#›</a:t>
            </a:fld>
            <a:endParaRPr lang="en-GB"/>
          </a:p>
        </p:txBody>
      </p:sp>
    </p:spTree>
    <p:extLst>
      <p:ext uri="{BB962C8B-B14F-4D97-AF65-F5344CB8AC3E}">
        <p14:creationId xmlns:p14="http://schemas.microsoft.com/office/powerpoint/2010/main" val="19919999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0-#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0-#ppt_w/2"/>
                                          </p:val>
                                        </p:tav>
                                        <p:tav tm="100000">
                                          <p:val>
                                            <p:strVal val="#ppt_x"/>
                                          </p:val>
                                        </p:tav>
                                      </p:tavLst>
                                    </p:anim>
                                    <p:anim calcmode="lin" valueType="num">
                                      <p:cBhvr additive="base">
                                        <p:cTn id="52" dur="500" fill="hold"/>
                                        <p:tgtEl>
                                          <p:spTgt spid="2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0-#ppt_w/2"/>
                                          </p:val>
                                        </p:tav>
                                        <p:tav tm="100000">
                                          <p:val>
                                            <p:strVal val="#ppt_x"/>
                                          </p:val>
                                        </p:tav>
                                      </p:tavLst>
                                    </p:anim>
                                    <p:anim calcmode="lin" valueType="num">
                                      <p:cBhvr additive="base">
                                        <p:cTn id="56" dur="500" fill="hold"/>
                                        <p:tgtEl>
                                          <p:spTgt spid="30"/>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22" presetClass="entr" presetSubtype="1"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up)">
                                      <p:cBhvr>
                                        <p:cTn id="60" dur="500"/>
                                        <p:tgtEl>
                                          <p:spTgt spid="38"/>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500"/>
                                        <p:tgtEl>
                                          <p:spTgt spid="2"/>
                                        </p:tgtEl>
                                      </p:cBhvr>
                                    </p:animEffect>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3">
                                            <p:bg/>
                                          </p:spTgt>
                                        </p:tgtEl>
                                        <p:attrNameLst>
                                          <p:attrName>style.visibility</p:attrName>
                                        </p:attrNameLst>
                                      </p:cBhvr>
                                      <p:to>
                                        <p:strVal val="visible"/>
                                      </p:to>
                                    </p:set>
                                    <p:animEffect transition="in" filter="wipe(left)">
                                      <p:cBhvr>
                                        <p:cTn id="68" dur="500"/>
                                        <p:tgtEl>
                                          <p:spTgt spid="3">
                                            <p:bg/>
                                          </p:spTgt>
                                        </p:tgtEl>
                                      </p:cBhvr>
                                    </p:animEffect>
                                  </p:childTnLst>
                                </p:cTn>
                              </p:par>
                              <p:par>
                                <p:cTn id="69" presetID="22" presetClass="entr" presetSubtype="8" fill="hold" grpId="0" nodeType="withEffect">
                                  <p:stCondLst>
                                    <p:cond delay="250"/>
                                  </p:stCondLst>
                                  <p:childTnLst>
                                    <p:set>
                                      <p:cBhvr>
                                        <p:cTn id="70" dur="1" fill="hold">
                                          <p:stCondLst>
                                            <p:cond delay="0"/>
                                          </p:stCondLst>
                                        </p:cTn>
                                        <p:tgtEl>
                                          <p:spTgt spid="3">
                                            <p:txEl>
                                              <p:pRg st="0" end="0"/>
                                            </p:txEl>
                                          </p:spTgt>
                                        </p:tgtEl>
                                        <p:attrNameLst>
                                          <p:attrName>style.visibility</p:attrName>
                                        </p:attrNameLst>
                                      </p:cBhvr>
                                      <p:to>
                                        <p:strVal val="visible"/>
                                      </p:to>
                                    </p:set>
                                    <p:animEffect transition="in" filter="wipe(left)">
                                      <p:cBhvr>
                                        <p:cTn id="7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8" grpId="0" animBg="1"/>
      <p:bldP spid="29" grpId="0" animBg="1"/>
      <p:bldP spid="30" grpId="0" animBg="1"/>
      <p:bldP spid="38" grpId="0" animBg="1"/>
      <p:bldP spid="3" grpId="0" uiExpand="1" build="p" animBg="1">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1">
            <p:tnLst>
              <p:par>
                <p:cTn presetID="22" presetClass="entr" presetSubtype="8"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cya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35AB-35E8-4298-989C-72359141062C}"/>
              </a:ext>
            </a:extLst>
          </p:cNvPr>
          <p:cNvSpPr>
            <a:spLocks noGrp="1"/>
          </p:cNvSpPr>
          <p:nvPr>
            <p:ph type="title"/>
          </p:nvPr>
        </p:nvSpPr>
        <p:spPr>
          <a:xfrm>
            <a:off x="3294821" y="2511380"/>
            <a:ext cx="5234817" cy="1240811"/>
          </a:xfrm>
        </p:spPr>
        <p:txBody>
          <a:bodyPr anchor="b"/>
          <a:lstStyle>
            <a:lvl1pPr>
              <a:defRPr sz="2400">
                <a:solidFill>
                  <a:schemeClr val="tx2"/>
                </a:solidFill>
              </a:defRPr>
            </a:lvl1pPr>
          </a:lstStyle>
          <a:p>
            <a:r>
              <a:rPr lang="en-US"/>
              <a:t>Click to edit Master title style</a:t>
            </a:r>
            <a:endParaRPr lang="en-GB"/>
          </a:p>
        </p:txBody>
      </p:sp>
      <p:sp>
        <p:nvSpPr>
          <p:cNvPr id="12" name="Line 5">
            <a:extLst>
              <a:ext uri="{FF2B5EF4-FFF2-40B4-BE49-F238E27FC236}">
                <a16:creationId xmlns:a16="http://schemas.microsoft.com/office/drawing/2014/main" id="{552C08FC-DB86-4663-99A1-E0067084F77A}"/>
              </a:ext>
            </a:extLst>
          </p:cNvPr>
          <p:cNvSpPr>
            <a:spLocks noChangeShapeType="1"/>
          </p:cNvSpPr>
          <p:nvPr userDrawn="1"/>
        </p:nvSpPr>
        <p:spPr bwMode="auto">
          <a:xfrm>
            <a:off x="3054351" y="979488"/>
            <a:ext cx="0" cy="984250"/>
          </a:xfrm>
          <a:prstGeom prst="line">
            <a:avLst/>
          </a:prstGeom>
          <a:noFill/>
          <a:ln w="128651"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6">
            <a:extLst>
              <a:ext uri="{FF2B5EF4-FFF2-40B4-BE49-F238E27FC236}">
                <a16:creationId xmlns:a16="http://schemas.microsoft.com/office/drawing/2014/main" id="{9237796A-B4D5-4C7D-8DDF-AC31F9705C4D}"/>
              </a:ext>
            </a:extLst>
          </p:cNvPr>
          <p:cNvSpPr>
            <a:spLocks noChangeShapeType="1"/>
          </p:cNvSpPr>
          <p:nvPr userDrawn="1"/>
        </p:nvSpPr>
        <p:spPr bwMode="auto">
          <a:xfrm>
            <a:off x="2444751"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7">
            <a:extLst>
              <a:ext uri="{FF2B5EF4-FFF2-40B4-BE49-F238E27FC236}">
                <a16:creationId xmlns:a16="http://schemas.microsoft.com/office/drawing/2014/main" id="{F3FC3FE8-FAC4-45BB-8914-2D2FC1EBFE09}"/>
              </a:ext>
            </a:extLst>
          </p:cNvPr>
          <p:cNvSpPr>
            <a:spLocks noChangeShapeType="1"/>
          </p:cNvSpPr>
          <p:nvPr userDrawn="1"/>
        </p:nvSpPr>
        <p:spPr bwMode="auto">
          <a:xfrm>
            <a:off x="1835151"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8">
            <a:extLst>
              <a:ext uri="{FF2B5EF4-FFF2-40B4-BE49-F238E27FC236}">
                <a16:creationId xmlns:a16="http://schemas.microsoft.com/office/drawing/2014/main" id="{38BB07C6-096B-4AAF-B64A-1DDA4A52AB9B}"/>
              </a:ext>
            </a:extLst>
          </p:cNvPr>
          <p:cNvSpPr>
            <a:spLocks noChangeShapeType="1"/>
          </p:cNvSpPr>
          <p:nvPr userDrawn="1"/>
        </p:nvSpPr>
        <p:spPr bwMode="auto">
          <a:xfrm>
            <a:off x="1225551" y="979488"/>
            <a:ext cx="0" cy="984250"/>
          </a:xfrm>
          <a:prstGeom prst="line">
            <a:avLst/>
          </a:prstGeom>
          <a:noFill/>
          <a:ln w="2794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9">
            <a:extLst>
              <a:ext uri="{FF2B5EF4-FFF2-40B4-BE49-F238E27FC236}">
                <a16:creationId xmlns:a16="http://schemas.microsoft.com/office/drawing/2014/main" id="{92658CD4-B97B-419C-89DD-F88CFA9774A2}"/>
              </a:ext>
            </a:extLst>
          </p:cNvPr>
          <p:cNvSpPr>
            <a:spLocks noChangeShapeType="1"/>
          </p:cNvSpPr>
          <p:nvPr userDrawn="1"/>
        </p:nvSpPr>
        <p:spPr bwMode="auto">
          <a:xfrm>
            <a:off x="366553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0">
            <a:extLst>
              <a:ext uri="{FF2B5EF4-FFF2-40B4-BE49-F238E27FC236}">
                <a16:creationId xmlns:a16="http://schemas.microsoft.com/office/drawing/2014/main" id="{D5CAE0B8-400C-4782-A047-CD3FB9A5C713}"/>
              </a:ext>
            </a:extLst>
          </p:cNvPr>
          <p:cNvSpPr>
            <a:spLocks noChangeShapeType="1"/>
          </p:cNvSpPr>
          <p:nvPr userDrawn="1"/>
        </p:nvSpPr>
        <p:spPr bwMode="auto">
          <a:xfrm>
            <a:off x="4275138"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1">
            <a:extLst>
              <a:ext uri="{FF2B5EF4-FFF2-40B4-BE49-F238E27FC236}">
                <a16:creationId xmlns:a16="http://schemas.microsoft.com/office/drawing/2014/main" id="{0534FA6B-7776-4C2C-84A5-0FD0E0F4E9E8}"/>
              </a:ext>
            </a:extLst>
          </p:cNvPr>
          <p:cNvSpPr>
            <a:spLocks noChangeShapeType="1"/>
          </p:cNvSpPr>
          <p:nvPr userDrawn="1"/>
        </p:nvSpPr>
        <p:spPr bwMode="auto">
          <a:xfrm>
            <a:off x="614363"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2">
            <a:extLst>
              <a:ext uri="{FF2B5EF4-FFF2-40B4-BE49-F238E27FC236}">
                <a16:creationId xmlns:a16="http://schemas.microsoft.com/office/drawing/2014/main" id="{B1674FAC-3222-4BC8-B4F6-F2078AD9E002}"/>
              </a:ext>
            </a:extLst>
          </p:cNvPr>
          <p:cNvSpPr>
            <a:spLocks noChangeShapeType="1"/>
          </p:cNvSpPr>
          <p:nvPr userDrawn="1"/>
        </p:nvSpPr>
        <p:spPr bwMode="auto">
          <a:xfrm>
            <a:off x="4886326"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3">
            <a:extLst>
              <a:ext uri="{FF2B5EF4-FFF2-40B4-BE49-F238E27FC236}">
                <a16:creationId xmlns:a16="http://schemas.microsoft.com/office/drawing/2014/main" id="{5C2412FB-F6A4-4618-B739-83E465272808}"/>
              </a:ext>
            </a:extLst>
          </p:cNvPr>
          <p:cNvSpPr>
            <a:spLocks noChangeShapeType="1"/>
          </p:cNvSpPr>
          <p:nvPr userDrawn="1"/>
        </p:nvSpPr>
        <p:spPr bwMode="auto">
          <a:xfrm>
            <a:off x="5495926"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4">
            <a:extLst>
              <a:ext uri="{FF2B5EF4-FFF2-40B4-BE49-F238E27FC236}">
                <a16:creationId xmlns:a16="http://schemas.microsoft.com/office/drawing/2014/main" id="{0CC3CB4F-2259-48F9-9800-BF1A5539874C}"/>
              </a:ext>
            </a:extLst>
          </p:cNvPr>
          <p:cNvSpPr>
            <a:spLocks noChangeShapeType="1"/>
          </p:cNvSpPr>
          <p:nvPr userDrawn="1"/>
        </p:nvSpPr>
        <p:spPr bwMode="auto">
          <a:xfrm>
            <a:off x="6108701" y="979488"/>
            <a:ext cx="0" cy="976313"/>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1">
            <a:extLst>
              <a:ext uri="{FF2B5EF4-FFF2-40B4-BE49-F238E27FC236}">
                <a16:creationId xmlns:a16="http://schemas.microsoft.com/office/drawing/2014/main" id="{D12904D1-4444-46B3-BA93-5ED9898385F1}"/>
              </a:ext>
            </a:extLst>
          </p:cNvPr>
          <p:cNvSpPr>
            <a:spLocks noChangeShapeType="1"/>
          </p:cNvSpPr>
          <p:nvPr userDrawn="1"/>
        </p:nvSpPr>
        <p:spPr bwMode="auto">
          <a:xfrm>
            <a:off x="10375901"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2">
            <a:extLst>
              <a:ext uri="{FF2B5EF4-FFF2-40B4-BE49-F238E27FC236}">
                <a16:creationId xmlns:a16="http://schemas.microsoft.com/office/drawing/2014/main" id="{4387D903-E614-4EA5-B5D0-38668C6E8958}"/>
              </a:ext>
            </a:extLst>
          </p:cNvPr>
          <p:cNvSpPr>
            <a:spLocks noChangeShapeType="1"/>
          </p:cNvSpPr>
          <p:nvPr userDrawn="1"/>
        </p:nvSpPr>
        <p:spPr bwMode="auto">
          <a:xfrm>
            <a:off x="1098708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3">
            <a:extLst>
              <a:ext uri="{FF2B5EF4-FFF2-40B4-BE49-F238E27FC236}">
                <a16:creationId xmlns:a16="http://schemas.microsoft.com/office/drawing/2014/main" id="{12CDF7D9-7271-41E0-96C9-BC9353DDD4C7}"/>
              </a:ext>
            </a:extLst>
          </p:cNvPr>
          <p:cNvSpPr>
            <a:spLocks noChangeShapeType="1"/>
          </p:cNvSpPr>
          <p:nvPr userDrawn="1"/>
        </p:nvSpPr>
        <p:spPr bwMode="auto">
          <a:xfrm>
            <a:off x="1159668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5">
            <a:extLst>
              <a:ext uri="{FF2B5EF4-FFF2-40B4-BE49-F238E27FC236}">
                <a16:creationId xmlns:a16="http://schemas.microsoft.com/office/drawing/2014/main" id="{E1B77A29-0796-45FB-A111-BD36453D195C}"/>
              </a:ext>
            </a:extLst>
          </p:cNvPr>
          <p:cNvSpPr>
            <a:spLocks noChangeShapeType="1"/>
          </p:cNvSpPr>
          <p:nvPr userDrawn="1"/>
        </p:nvSpPr>
        <p:spPr bwMode="auto">
          <a:xfrm>
            <a:off x="3054351" y="1933645"/>
            <a:ext cx="0" cy="1818546"/>
          </a:xfrm>
          <a:prstGeom prst="line">
            <a:avLst/>
          </a:prstGeom>
          <a:noFill/>
          <a:ln w="128651"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CE13A394-72F7-4A04-AE12-306898A38825}"/>
              </a:ext>
            </a:extLst>
          </p:cNvPr>
          <p:cNvSpPr>
            <a:spLocks noGrp="1"/>
          </p:cNvSpPr>
          <p:nvPr>
            <p:ph type="body" idx="1"/>
          </p:nvPr>
        </p:nvSpPr>
        <p:spPr>
          <a:xfrm>
            <a:off x="6697665" y="979488"/>
            <a:ext cx="3084510" cy="985836"/>
          </a:xfrm>
          <a:solidFill>
            <a:schemeClr val="bg1"/>
          </a:solidFill>
        </p:spPr>
        <p:txBody>
          <a:bodyPr lIns="108000" tIns="108000" rIns="108000" bIns="108000"/>
          <a:lstStyle>
            <a:lvl1pPr marL="0" indent="0">
              <a:lnSpc>
                <a:spcPct val="90000"/>
              </a:lnSpc>
              <a:spcBef>
                <a:spcPts val="0"/>
              </a:spcBef>
              <a:buNone/>
              <a:defRPr sz="1400" b="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4B904DC1-4DD2-4408-A0C9-EA2188CBC936}"/>
              </a:ext>
            </a:extLst>
          </p:cNvPr>
          <p:cNvSpPr>
            <a:spLocks noGrp="1"/>
          </p:cNvSpPr>
          <p:nvPr>
            <p:ph type="ftr" sz="quarter" idx="11"/>
          </p:nvPr>
        </p:nvSpPr>
        <p:spPr/>
        <p:txBody>
          <a:bodyPr/>
          <a:lstStyle>
            <a:lvl1pPr>
              <a:defRPr/>
            </a:lvl1pPr>
          </a:lstStyle>
          <a:p>
            <a:r>
              <a:rPr lang="en-GB"/>
              <a:t>Confidential. For internal use only.</a:t>
            </a:r>
          </a:p>
        </p:txBody>
      </p:sp>
      <p:sp>
        <p:nvSpPr>
          <p:cNvPr id="6" name="Slide Number Placeholder 5">
            <a:extLst>
              <a:ext uri="{FF2B5EF4-FFF2-40B4-BE49-F238E27FC236}">
                <a16:creationId xmlns:a16="http://schemas.microsoft.com/office/drawing/2014/main" id="{31491646-3BAA-4D49-B95A-E7FC73738FC5}"/>
              </a:ext>
            </a:extLst>
          </p:cNvPr>
          <p:cNvSpPr>
            <a:spLocks noGrp="1"/>
          </p:cNvSpPr>
          <p:nvPr>
            <p:ph type="sldNum" sz="quarter" idx="12"/>
          </p:nvPr>
        </p:nvSpPr>
        <p:spPr/>
        <p:txBody>
          <a:bodyPr/>
          <a:lstStyle/>
          <a:p>
            <a:fld id="{043C2FB7-9533-4568-9B8F-F5133F6949BD}" type="slidenum">
              <a:rPr lang="en-GB" smtClean="0"/>
              <a:pPr/>
              <a:t>‹#›</a:t>
            </a:fld>
            <a:endParaRPr lang="en-GB"/>
          </a:p>
        </p:txBody>
      </p:sp>
    </p:spTree>
    <p:extLst>
      <p:ext uri="{BB962C8B-B14F-4D97-AF65-F5344CB8AC3E}">
        <p14:creationId xmlns:p14="http://schemas.microsoft.com/office/powerpoint/2010/main" val="8199528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0-#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0-#ppt_w/2"/>
                                          </p:val>
                                        </p:tav>
                                        <p:tav tm="100000">
                                          <p:val>
                                            <p:strVal val="#ppt_x"/>
                                          </p:val>
                                        </p:tav>
                                      </p:tavLst>
                                    </p:anim>
                                    <p:anim calcmode="lin" valueType="num">
                                      <p:cBhvr additive="base">
                                        <p:cTn id="52" dur="500" fill="hold"/>
                                        <p:tgtEl>
                                          <p:spTgt spid="2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0-#ppt_w/2"/>
                                          </p:val>
                                        </p:tav>
                                        <p:tav tm="100000">
                                          <p:val>
                                            <p:strVal val="#ppt_x"/>
                                          </p:val>
                                        </p:tav>
                                      </p:tavLst>
                                    </p:anim>
                                    <p:anim calcmode="lin" valueType="num">
                                      <p:cBhvr additive="base">
                                        <p:cTn id="56" dur="500" fill="hold"/>
                                        <p:tgtEl>
                                          <p:spTgt spid="30"/>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22" presetClass="entr" presetSubtype="1"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up)">
                                      <p:cBhvr>
                                        <p:cTn id="60" dur="500"/>
                                        <p:tgtEl>
                                          <p:spTgt spid="38"/>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500"/>
                                        <p:tgtEl>
                                          <p:spTgt spid="2"/>
                                        </p:tgtEl>
                                      </p:cBhvr>
                                    </p:animEffect>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3">
                                            <p:bg/>
                                          </p:spTgt>
                                        </p:tgtEl>
                                        <p:attrNameLst>
                                          <p:attrName>style.visibility</p:attrName>
                                        </p:attrNameLst>
                                      </p:cBhvr>
                                      <p:to>
                                        <p:strVal val="visible"/>
                                      </p:to>
                                    </p:set>
                                    <p:animEffect transition="in" filter="wipe(left)">
                                      <p:cBhvr>
                                        <p:cTn id="68" dur="500"/>
                                        <p:tgtEl>
                                          <p:spTgt spid="3">
                                            <p:bg/>
                                          </p:spTgt>
                                        </p:tgtEl>
                                      </p:cBhvr>
                                    </p:animEffect>
                                  </p:childTnLst>
                                </p:cTn>
                              </p:par>
                              <p:par>
                                <p:cTn id="69" presetID="22" presetClass="entr" presetSubtype="8" fill="hold" grpId="0" nodeType="withEffect">
                                  <p:stCondLst>
                                    <p:cond delay="250"/>
                                  </p:stCondLst>
                                  <p:childTnLst>
                                    <p:set>
                                      <p:cBhvr>
                                        <p:cTn id="70" dur="1" fill="hold">
                                          <p:stCondLst>
                                            <p:cond delay="0"/>
                                          </p:stCondLst>
                                        </p:cTn>
                                        <p:tgtEl>
                                          <p:spTgt spid="3">
                                            <p:txEl>
                                              <p:pRg st="0" end="0"/>
                                            </p:txEl>
                                          </p:spTgt>
                                        </p:tgtEl>
                                        <p:attrNameLst>
                                          <p:attrName>style.visibility</p:attrName>
                                        </p:attrNameLst>
                                      </p:cBhvr>
                                      <p:to>
                                        <p:strVal val="visible"/>
                                      </p:to>
                                    </p:set>
                                    <p:animEffect transition="in" filter="wipe(left)">
                                      <p:cBhvr>
                                        <p:cTn id="7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8" grpId="0" animBg="1"/>
      <p:bldP spid="29" grpId="0" animBg="1"/>
      <p:bldP spid="30" grpId="0" animBg="1"/>
      <p:bldP spid="38" grpId="0" animBg="1"/>
      <p:bldP spid="3" grpId="0" uiExpand="1" build="p" animBg="1">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1">
            <p:tnLst>
              <p:par>
                <p:cTn presetID="22" presetClass="entr" presetSubtype="8"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Header cya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35AB-35E8-4298-989C-72359141062C}"/>
              </a:ext>
            </a:extLst>
          </p:cNvPr>
          <p:cNvSpPr>
            <a:spLocks noGrp="1"/>
          </p:cNvSpPr>
          <p:nvPr>
            <p:ph type="title"/>
          </p:nvPr>
        </p:nvSpPr>
        <p:spPr>
          <a:xfrm>
            <a:off x="3294821" y="2511380"/>
            <a:ext cx="5234817" cy="1240811"/>
          </a:xfrm>
        </p:spPr>
        <p:txBody>
          <a:bodyPr anchor="b"/>
          <a:lstStyle>
            <a:lvl1pPr>
              <a:defRPr sz="2400">
                <a:solidFill>
                  <a:schemeClr val="tx2"/>
                </a:solidFill>
              </a:defRPr>
            </a:lvl1pPr>
          </a:lstStyle>
          <a:p>
            <a:r>
              <a:rPr lang="en-US"/>
              <a:t>Click to edit Master title style</a:t>
            </a:r>
            <a:endParaRPr lang="en-GB"/>
          </a:p>
        </p:txBody>
      </p:sp>
      <p:sp>
        <p:nvSpPr>
          <p:cNvPr id="12" name="Line 5">
            <a:extLst>
              <a:ext uri="{FF2B5EF4-FFF2-40B4-BE49-F238E27FC236}">
                <a16:creationId xmlns:a16="http://schemas.microsoft.com/office/drawing/2014/main" id="{552C08FC-DB86-4663-99A1-E0067084F77A}"/>
              </a:ext>
            </a:extLst>
          </p:cNvPr>
          <p:cNvSpPr>
            <a:spLocks noChangeShapeType="1"/>
          </p:cNvSpPr>
          <p:nvPr userDrawn="1"/>
        </p:nvSpPr>
        <p:spPr bwMode="auto">
          <a:xfrm>
            <a:off x="3054351" y="979488"/>
            <a:ext cx="0" cy="984250"/>
          </a:xfrm>
          <a:prstGeom prst="line">
            <a:avLst/>
          </a:prstGeom>
          <a:noFill/>
          <a:ln w="128651"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6">
            <a:extLst>
              <a:ext uri="{FF2B5EF4-FFF2-40B4-BE49-F238E27FC236}">
                <a16:creationId xmlns:a16="http://schemas.microsoft.com/office/drawing/2014/main" id="{9237796A-B4D5-4C7D-8DDF-AC31F9705C4D}"/>
              </a:ext>
            </a:extLst>
          </p:cNvPr>
          <p:cNvSpPr>
            <a:spLocks noChangeShapeType="1"/>
          </p:cNvSpPr>
          <p:nvPr userDrawn="1"/>
        </p:nvSpPr>
        <p:spPr bwMode="auto">
          <a:xfrm>
            <a:off x="2444751"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7">
            <a:extLst>
              <a:ext uri="{FF2B5EF4-FFF2-40B4-BE49-F238E27FC236}">
                <a16:creationId xmlns:a16="http://schemas.microsoft.com/office/drawing/2014/main" id="{F3FC3FE8-FAC4-45BB-8914-2D2FC1EBFE09}"/>
              </a:ext>
            </a:extLst>
          </p:cNvPr>
          <p:cNvSpPr>
            <a:spLocks noChangeShapeType="1"/>
          </p:cNvSpPr>
          <p:nvPr userDrawn="1"/>
        </p:nvSpPr>
        <p:spPr bwMode="auto">
          <a:xfrm>
            <a:off x="1835151"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8">
            <a:extLst>
              <a:ext uri="{FF2B5EF4-FFF2-40B4-BE49-F238E27FC236}">
                <a16:creationId xmlns:a16="http://schemas.microsoft.com/office/drawing/2014/main" id="{38BB07C6-096B-4AAF-B64A-1DDA4A52AB9B}"/>
              </a:ext>
            </a:extLst>
          </p:cNvPr>
          <p:cNvSpPr>
            <a:spLocks noChangeShapeType="1"/>
          </p:cNvSpPr>
          <p:nvPr userDrawn="1"/>
        </p:nvSpPr>
        <p:spPr bwMode="auto">
          <a:xfrm>
            <a:off x="1225551" y="979488"/>
            <a:ext cx="0" cy="984250"/>
          </a:xfrm>
          <a:prstGeom prst="line">
            <a:avLst/>
          </a:prstGeom>
          <a:noFill/>
          <a:ln w="2794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9">
            <a:extLst>
              <a:ext uri="{FF2B5EF4-FFF2-40B4-BE49-F238E27FC236}">
                <a16:creationId xmlns:a16="http://schemas.microsoft.com/office/drawing/2014/main" id="{92658CD4-B97B-419C-89DD-F88CFA9774A2}"/>
              </a:ext>
            </a:extLst>
          </p:cNvPr>
          <p:cNvSpPr>
            <a:spLocks noChangeShapeType="1"/>
          </p:cNvSpPr>
          <p:nvPr userDrawn="1"/>
        </p:nvSpPr>
        <p:spPr bwMode="auto">
          <a:xfrm>
            <a:off x="366553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0">
            <a:extLst>
              <a:ext uri="{FF2B5EF4-FFF2-40B4-BE49-F238E27FC236}">
                <a16:creationId xmlns:a16="http://schemas.microsoft.com/office/drawing/2014/main" id="{D5CAE0B8-400C-4782-A047-CD3FB9A5C713}"/>
              </a:ext>
            </a:extLst>
          </p:cNvPr>
          <p:cNvSpPr>
            <a:spLocks noChangeShapeType="1"/>
          </p:cNvSpPr>
          <p:nvPr userDrawn="1"/>
        </p:nvSpPr>
        <p:spPr bwMode="auto">
          <a:xfrm>
            <a:off x="4275138"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1">
            <a:extLst>
              <a:ext uri="{FF2B5EF4-FFF2-40B4-BE49-F238E27FC236}">
                <a16:creationId xmlns:a16="http://schemas.microsoft.com/office/drawing/2014/main" id="{0534FA6B-7776-4C2C-84A5-0FD0E0F4E9E8}"/>
              </a:ext>
            </a:extLst>
          </p:cNvPr>
          <p:cNvSpPr>
            <a:spLocks noChangeShapeType="1"/>
          </p:cNvSpPr>
          <p:nvPr userDrawn="1"/>
        </p:nvSpPr>
        <p:spPr bwMode="auto">
          <a:xfrm>
            <a:off x="614363"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2">
            <a:extLst>
              <a:ext uri="{FF2B5EF4-FFF2-40B4-BE49-F238E27FC236}">
                <a16:creationId xmlns:a16="http://schemas.microsoft.com/office/drawing/2014/main" id="{B1674FAC-3222-4BC8-B4F6-F2078AD9E002}"/>
              </a:ext>
            </a:extLst>
          </p:cNvPr>
          <p:cNvSpPr>
            <a:spLocks noChangeShapeType="1"/>
          </p:cNvSpPr>
          <p:nvPr userDrawn="1"/>
        </p:nvSpPr>
        <p:spPr bwMode="auto">
          <a:xfrm>
            <a:off x="4886326"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3">
            <a:extLst>
              <a:ext uri="{FF2B5EF4-FFF2-40B4-BE49-F238E27FC236}">
                <a16:creationId xmlns:a16="http://schemas.microsoft.com/office/drawing/2014/main" id="{5C2412FB-F6A4-4618-B739-83E465272808}"/>
              </a:ext>
            </a:extLst>
          </p:cNvPr>
          <p:cNvSpPr>
            <a:spLocks noChangeShapeType="1"/>
          </p:cNvSpPr>
          <p:nvPr userDrawn="1"/>
        </p:nvSpPr>
        <p:spPr bwMode="auto">
          <a:xfrm>
            <a:off x="5495926"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4">
            <a:extLst>
              <a:ext uri="{FF2B5EF4-FFF2-40B4-BE49-F238E27FC236}">
                <a16:creationId xmlns:a16="http://schemas.microsoft.com/office/drawing/2014/main" id="{0CC3CB4F-2259-48F9-9800-BF1A5539874C}"/>
              </a:ext>
            </a:extLst>
          </p:cNvPr>
          <p:cNvSpPr>
            <a:spLocks noChangeShapeType="1"/>
          </p:cNvSpPr>
          <p:nvPr userDrawn="1"/>
        </p:nvSpPr>
        <p:spPr bwMode="auto">
          <a:xfrm>
            <a:off x="6108701" y="979488"/>
            <a:ext cx="0" cy="976313"/>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1">
            <a:extLst>
              <a:ext uri="{FF2B5EF4-FFF2-40B4-BE49-F238E27FC236}">
                <a16:creationId xmlns:a16="http://schemas.microsoft.com/office/drawing/2014/main" id="{D12904D1-4444-46B3-BA93-5ED9898385F1}"/>
              </a:ext>
            </a:extLst>
          </p:cNvPr>
          <p:cNvSpPr>
            <a:spLocks noChangeShapeType="1"/>
          </p:cNvSpPr>
          <p:nvPr userDrawn="1"/>
        </p:nvSpPr>
        <p:spPr bwMode="auto">
          <a:xfrm>
            <a:off x="10375901"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2">
            <a:extLst>
              <a:ext uri="{FF2B5EF4-FFF2-40B4-BE49-F238E27FC236}">
                <a16:creationId xmlns:a16="http://schemas.microsoft.com/office/drawing/2014/main" id="{4387D903-E614-4EA5-B5D0-38668C6E8958}"/>
              </a:ext>
            </a:extLst>
          </p:cNvPr>
          <p:cNvSpPr>
            <a:spLocks noChangeShapeType="1"/>
          </p:cNvSpPr>
          <p:nvPr userDrawn="1"/>
        </p:nvSpPr>
        <p:spPr bwMode="auto">
          <a:xfrm>
            <a:off x="1098708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3">
            <a:extLst>
              <a:ext uri="{FF2B5EF4-FFF2-40B4-BE49-F238E27FC236}">
                <a16:creationId xmlns:a16="http://schemas.microsoft.com/office/drawing/2014/main" id="{12CDF7D9-7271-41E0-96C9-BC9353DDD4C7}"/>
              </a:ext>
            </a:extLst>
          </p:cNvPr>
          <p:cNvSpPr>
            <a:spLocks noChangeShapeType="1"/>
          </p:cNvSpPr>
          <p:nvPr userDrawn="1"/>
        </p:nvSpPr>
        <p:spPr bwMode="auto">
          <a:xfrm>
            <a:off x="1159668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5">
            <a:extLst>
              <a:ext uri="{FF2B5EF4-FFF2-40B4-BE49-F238E27FC236}">
                <a16:creationId xmlns:a16="http://schemas.microsoft.com/office/drawing/2014/main" id="{E1B77A29-0796-45FB-A111-BD36453D195C}"/>
              </a:ext>
            </a:extLst>
          </p:cNvPr>
          <p:cNvSpPr>
            <a:spLocks noChangeShapeType="1"/>
          </p:cNvSpPr>
          <p:nvPr userDrawn="1"/>
        </p:nvSpPr>
        <p:spPr bwMode="auto">
          <a:xfrm>
            <a:off x="3054351" y="1933645"/>
            <a:ext cx="0" cy="1818546"/>
          </a:xfrm>
          <a:prstGeom prst="line">
            <a:avLst/>
          </a:prstGeom>
          <a:noFill/>
          <a:ln w="128651"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CE13A394-72F7-4A04-AE12-306898A38825}"/>
              </a:ext>
            </a:extLst>
          </p:cNvPr>
          <p:cNvSpPr>
            <a:spLocks noGrp="1"/>
          </p:cNvSpPr>
          <p:nvPr>
            <p:ph type="body" idx="1"/>
          </p:nvPr>
        </p:nvSpPr>
        <p:spPr>
          <a:xfrm>
            <a:off x="6697665" y="979488"/>
            <a:ext cx="3084510" cy="985836"/>
          </a:xfrm>
          <a:solidFill>
            <a:schemeClr val="bg2"/>
          </a:solidFill>
        </p:spPr>
        <p:txBody>
          <a:bodyPr lIns="108000" tIns="108000" rIns="108000" bIns="108000"/>
          <a:lstStyle>
            <a:lvl1pPr marL="0" indent="0">
              <a:lnSpc>
                <a:spcPct val="90000"/>
              </a:lnSpc>
              <a:spcBef>
                <a:spcPts val="0"/>
              </a:spcBef>
              <a:buNone/>
              <a:defRPr sz="1400" b="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31491646-3BAA-4D49-B95A-E7FC73738FC5}"/>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4" name="Footer Placeholder 3">
            <a:extLst>
              <a:ext uri="{FF2B5EF4-FFF2-40B4-BE49-F238E27FC236}">
                <a16:creationId xmlns:a16="http://schemas.microsoft.com/office/drawing/2014/main" id="{8BDA956B-AC53-6C45-9F86-BE769AB39078}"/>
              </a:ext>
            </a:extLst>
          </p:cNvPr>
          <p:cNvSpPr>
            <a:spLocks noGrp="1"/>
          </p:cNvSpPr>
          <p:nvPr>
            <p:ph type="ftr" sz="quarter" idx="13"/>
          </p:nvPr>
        </p:nvSpPr>
        <p:spPr/>
        <p:txBody>
          <a:bodyPr/>
          <a:lstStyle/>
          <a:p>
            <a:r>
              <a:rPr lang="en-GB"/>
              <a:t>Confidential. For internal use only.</a:t>
            </a:r>
          </a:p>
        </p:txBody>
      </p:sp>
    </p:spTree>
    <p:extLst>
      <p:ext uri="{BB962C8B-B14F-4D97-AF65-F5344CB8AC3E}">
        <p14:creationId xmlns:p14="http://schemas.microsoft.com/office/powerpoint/2010/main" val="14721094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0-#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0-#ppt_w/2"/>
                                          </p:val>
                                        </p:tav>
                                        <p:tav tm="100000">
                                          <p:val>
                                            <p:strVal val="#ppt_x"/>
                                          </p:val>
                                        </p:tav>
                                      </p:tavLst>
                                    </p:anim>
                                    <p:anim calcmode="lin" valueType="num">
                                      <p:cBhvr additive="base">
                                        <p:cTn id="52" dur="500" fill="hold"/>
                                        <p:tgtEl>
                                          <p:spTgt spid="2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0-#ppt_w/2"/>
                                          </p:val>
                                        </p:tav>
                                        <p:tav tm="100000">
                                          <p:val>
                                            <p:strVal val="#ppt_x"/>
                                          </p:val>
                                        </p:tav>
                                      </p:tavLst>
                                    </p:anim>
                                    <p:anim calcmode="lin" valueType="num">
                                      <p:cBhvr additive="base">
                                        <p:cTn id="56" dur="500" fill="hold"/>
                                        <p:tgtEl>
                                          <p:spTgt spid="30"/>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22" presetClass="entr" presetSubtype="1"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up)">
                                      <p:cBhvr>
                                        <p:cTn id="60" dur="500"/>
                                        <p:tgtEl>
                                          <p:spTgt spid="38"/>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500"/>
                                        <p:tgtEl>
                                          <p:spTgt spid="2"/>
                                        </p:tgtEl>
                                      </p:cBhvr>
                                    </p:animEffect>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3">
                                            <p:bg/>
                                          </p:spTgt>
                                        </p:tgtEl>
                                        <p:attrNameLst>
                                          <p:attrName>style.visibility</p:attrName>
                                        </p:attrNameLst>
                                      </p:cBhvr>
                                      <p:to>
                                        <p:strVal val="visible"/>
                                      </p:to>
                                    </p:set>
                                    <p:animEffect transition="in" filter="wipe(left)">
                                      <p:cBhvr>
                                        <p:cTn id="68" dur="500"/>
                                        <p:tgtEl>
                                          <p:spTgt spid="3">
                                            <p:bg/>
                                          </p:spTgt>
                                        </p:tgtEl>
                                      </p:cBhvr>
                                    </p:animEffect>
                                  </p:childTnLst>
                                </p:cTn>
                              </p:par>
                              <p:par>
                                <p:cTn id="69" presetID="22" presetClass="entr" presetSubtype="8" fill="hold" grpId="0" nodeType="withEffect">
                                  <p:stCondLst>
                                    <p:cond delay="250"/>
                                  </p:stCondLst>
                                  <p:childTnLst>
                                    <p:set>
                                      <p:cBhvr>
                                        <p:cTn id="70" dur="1" fill="hold">
                                          <p:stCondLst>
                                            <p:cond delay="0"/>
                                          </p:stCondLst>
                                        </p:cTn>
                                        <p:tgtEl>
                                          <p:spTgt spid="3">
                                            <p:txEl>
                                              <p:pRg st="0" end="0"/>
                                            </p:txEl>
                                          </p:spTgt>
                                        </p:tgtEl>
                                        <p:attrNameLst>
                                          <p:attrName>style.visibility</p:attrName>
                                        </p:attrNameLst>
                                      </p:cBhvr>
                                      <p:to>
                                        <p:strVal val="visible"/>
                                      </p:to>
                                    </p:set>
                                    <p:animEffect transition="in" filter="wipe(left)">
                                      <p:cBhvr>
                                        <p:cTn id="7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8" grpId="0" animBg="1"/>
      <p:bldP spid="29" grpId="0" animBg="1"/>
      <p:bldP spid="30" grpId="0" animBg="1"/>
      <p:bldP spid="38" grpId="0" animBg="1"/>
      <p:bldP spid="3" grpId="0" uiExpand="1" build="p" animBg="1">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1">
            <p:tnLst>
              <p:par>
                <p:cTn presetID="22" presetClass="entr" presetSubtype="8"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ection Header cya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35AB-35E8-4298-989C-72359141062C}"/>
              </a:ext>
            </a:extLst>
          </p:cNvPr>
          <p:cNvSpPr>
            <a:spLocks noGrp="1"/>
          </p:cNvSpPr>
          <p:nvPr>
            <p:ph type="title" hasCustomPrompt="1"/>
          </p:nvPr>
        </p:nvSpPr>
        <p:spPr>
          <a:xfrm>
            <a:off x="3294821" y="2842918"/>
            <a:ext cx="5234817" cy="1240811"/>
          </a:xfrm>
        </p:spPr>
        <p:txBody>
          <a:bodyPr anchor="b"/>
          <a:lstStyle>
            <a:lvl1pPr>
              <a:defRPr sz="12000">
                <a:solidFill>
                  <a:schemeClr val="tx2"/>
                </a:solidFill>
              </a:defRPr>
            </a:lvl1pPr>
          </a:lstStyle>
          <a:p>
            <a:r>
              <a:rPr lang="en-US"/>
              <a:t>00</a:t>
            </a:r>
            <a:endParaRPr lang="en-GB"/>
          </a:p>
        </p:txBody>
      </p:sp>
      <p:sp>
        <p:nvSpPr>
          <p:cNvPr id="12" name="Line 5">
            <a:extLst>
              <a:ext uri="{FF2B5EF4-FFF2-40B4-BE49-F238E27FC236}">
                <a16:creationId xmlns:a16="http://schemas.microsoft.com/office/drawing/2014/main" id="{552C08FC-DB86-4663-99A1-E0067084F77A}"/>
              </a:ext>
            </a:extLst>
          </p:cNvPr>
          <p:cNvSpPr>
            <a:spLocks noChangeShapeType="1"/>
          </p:cNvSpPr>
          <p:nvPr userDrawn="1"/>
        </p:nvSpPr>
        <p:spPr bwMode="auto">
          <a:xfrm>
            <a:off x="3054351" y="979488"/>
            <a:ext cx="0" cy="984250"/>
          </a:xfrm>
          <a:prstGeom prst="line">
            <a:avLst/>
          </a:prstGeom>
          <a:noFill/>
          <a:ln w="128651"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6">
            <a:extLst>
              <a:ext uri="{FF2B5EF4-FFF2-40B4-BE49-F238E27FC236}">
                <a16:creationId xmlns:a16="http://schemas.microsoft.com/office/drawing/2014/main" id="{9237796A-B4D5-4C7D-8DDF-AC31F9705C4D}"/>
              </a:ext>
            </a:extLst>
          </p:cNvPr>
          <p:cNvSpPr>
            <a:spLocks noChangeShapeType="1"/>
          </p:cNvSpPr>
          <p:nvPr userDrawn="1"/>
        </p:nvSpPr>
        <p:spPr bwMode="auto">
          <a:xfrm>
            <a:off x="2444751"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7">
            <a:extLst>
              <a:ext uri="{FF2B5EF4-FFF2-40B4-BE49-F238E27FC236}">
                <a16:creationId xmlns:a16="http://schemas.microsoft.com/office/drawing/2014/main" id="{F3FC3FE8-FAC4-45BB-8914-2D2FC1EBFE09}"/>
              </a:ext>
            </a:extLst>
          </p:cNvPr>
          <p:cNvSpPr>
            <a:spLocks noChangeShapeType="1"/>
          </p:cNvSpPr>
          <p:nvPr userDrawn="1"/>
        </p:nvSpPr>
        <p:spPr bwMode="auto">
          <a:xfrm>
            <a:off x="1835151"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8">
            <a:extLst>
              <a:ext uri="{FF2B5EF4-FFF2-40B4-BE49-F238E27FC236}">
                <a16:creationId xmlns:a16="http://schemas.microsoft.com/office/drawing/2014/main" id="{38BB07C6-096B-4AAF-B64A-1DDA4A52AB9B}"/>
              </a:ext>
            </a:extLst>
          </p:cNvPr>
          <p:cNvSpPr>
            <a:spLocks noChangeShapeType="1"/>
          </p:cNvSpPr>
          <p:nvPr userDrawn="1"/>
        </p:nvSpPr>
        <p:spPr bwMode="auto">
          <a:xfrm>
            <a:off x="1225551" y="979488"/>
            <a:ext cx="0" cy="984250"/>
          </a:xfrm>
          <a:prstGeom prst="line">
            <a:avLst/>
          </a:prstGeom>
          <a:noFill/>
          <a:ln w="2794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9">
            <a:extLst>
              <a:ext uri="{FF2B5EF4-FFF2-40B4-BE49-F238E27FC236}">
                <a16:creationId xmlns:a16="http://schemas.microsoft.com/office/drawing/2014/main" id="{92658CD4-B97B-419C-89DD-F88CFA9774A2}"/>
              </a:ext>
            </a:extLst>
          </p:cNvPr>
          <p:cNvSpPr>
            <a:spLocks noChangeShapeType="1"/>
          </p:cNvSpPr>
          <p:nvPr userDrawn="1"/>
        </p:nvSpPr>
        <p:spPr bwMode="auto">
          <a:xfrm>
            <a:off x="366553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0">
            <a:extLst>
              <a:ext uri="{FF2B5EF4-FFF2-40B4-BE49-F238E27FC236}">
                <a16:creationId xmlns:a16="http://schemas.microsoft.com/office/drawing/2014/main" id="{D5CAE0B8-400C-4782-A047-CD3FB9A5C713}"/>
              </a:ext>
            </a:extLst>
          </p:cNvPr>
          <p:cNvSpPr>
            <a:spLocks noChangeShapeType="1"/>
          </p:cNvSpPr>
          <p:nvPr userDrawn="1"/>
        </p:nvSpPr>
        <p:spPr bwMode="auto">
          <a:xfrm>
            <a:off x="4275138"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1">
            <a:extLst>
              <a:ext uri="{FF2B5EF4-FFF2-40B4-BE49-F238E27FC236}">
                <a16:creationId xmlns:a16="http://schemas.microsoft.com/office/drawing/2014/main" id="{0534FA6B-7776-4C2C-84A5-0FD0E0F4E9E8}"/>
              </a:ext>
            </a:extLst>
          </p:cNvPr>
          <p:cNvSpPr>
            <a:spLocks noChangeShapeType="1"/>
          </p:cNvSpPr>
          <p:nvPr userDrawn="1"/>
        </p:nvSpPr>
        <p:spPr bwMode="auto">
          <a:xfrm>
            <a:off x="614363"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2">
            <a:extLst>
              <a:ext uri="{FF2B5EF4-FFF2-40B4-BE49-F238E27FC236}">
                <a16:creationId xmlns:a16="http://schemas.microsoft.com/office/drawing/2014/main" id="{B1674FAC-3222-4BC8-B4F6-F2078AD9E002}"/>
              </a:ext>
            </a:extLst>
          </p:cNvPr>
          <p:cNvSpPr>
            <a:spLocks noChangeShapeType="1"/>
          </p:cNvSpPr>
          <p:nvPr userDrawn="1"/>
        </p:nvSpPr>
        <p:spPr bwMode="auto">
          <a:xfrm>
            <a:off x="4886326"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3">
            <a:extLst>
              <a:ext uri="{FF2B5EF4-FFF2-40B4-BE49-F238E27FC236}">
                <a16:creationId xmlns:a16="http://schemas.microsoft.com/office/drawing/2014/main" id="{5C2412FB-F6A4-4618-B739-83E465272808}"/>
              </a:ext>
            </a:extLst>
          </p:cNvPr>
          <p:cNvSpPr>
            <a:spLocks noChangeShapeType="1"/>
          </p:cNvSpPr>
          <p:nvPr userDrawn="1"/>
        </p:nvSpPr>
        <p:spPr bwMode="auto">
          <a:xfrm>
            <a:off x="5495926"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4">
            <a:extLst>
              <a:ext uri="{FF2B5EF4-FFF2-40B4-BE49-F238E27FC236}">
                <a16:creationId xmlns:a16="http://schemas.microsoft.com/office/drawing/2014/main" id="{0CC3CB4F-2259-48F9-9800-BF1A5539874C}"/>
              </a:ext>
            </a:extLst>
          </p:cNvPr>
          <p:cNvSpPr>
            <a:spLocks noChangeShapeType="1"/>
          </p:cNvSpPr>
          <p:nvPr userDrawn="1"/>
        </p:nvSpPr>
        <p:spPr bwMode="auto">
          <a:xfrm>
            <a:off x="6108701" y="979488"/>
            <a:ext cx="0" cy="976313"/>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1">
            <a:extLst>
              <a:ext uri="{FF2B5EF4-FFF2-40B4-BE49-F238E27FC236}">
                <a16:creationId xmlns:a16="http://schemas.microsoft.com/office/drawing/2014/main" id="{D12904D1-4444-46B3-BA93-5ED9898385F1}"/>
              </a:ext>
            </a:extLst>
          </p:cNvPr>
          <p:cNvSpPr>
            <a:spLocks noChangeShapeType="1"/>
          </p:cNvSpPr>
          <p:nvPr userDrawn="1"/>
        </p:nvSpPr>
        <p:spPr bwMode="auto">
          <a:xfrm>
            <a:off x="10375901"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2">
            <a:extLst>
              <a:ext uri="{FF2B5EF4-FFF2-40B4-BE49-F238E27FC236}">
                <a16:creationId xmlns:a16="http://schemas.microsoft.com/office/drawing/2014/main" id="{4387D903-E614-4EA5-B5D0-38668C6E8958}"/>
              </a:ext>
            </a:extLst>
          </p:cNvPr>
          <p:cNvSpPr>
            <a:spLocks noChangeShapeType="1"/>
          </p:cNvSpPr>
          <p:nvPr userDrawn="1"/>
        </p:nvSpPr>
        <p:spPr bwMode="auto">
          <a:xfrm>
            <a:off x="1098708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3">
            <a:extLst>
              <a:ext uri="{FF2B5EF4-FFF2-40B4-BE49-F238E27FC236}">
                <a16:creationId xmlns:a16="http://schemas.microsoft.com/office/drawing/2014/main" id="{12CDF7D9-7271-41E0-96C9-BC9353DDD4C7}"/>
              </a:ext>
            </a:extLst>
          </p:cNvPr>
          <p:cNvSpPr>
            <a:spLocks noChangeShapeType="1"/>
          </p:cNvSpPr>
          <p:nvPr userDrawn="1"/>
        </p:nvSpPr>
        <p:spPr bwMode="auto">
          <a:xfrm>
            <a:off x="1159668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5">
            <a:extLst>
              <a:ext uri="{FF2B5EF4-FFF2-40B4-BE49-F238E27FC236}">
                <a16:creationId xmlns:a16="http://schemas.microsoft.com/office/drawing/2014/main" id="{E1B77A29-0796-45FB-A111-BD36453D195C}"/>
              </a:ext>
            </a:extLst>
          </p:cNvPr>
          <p:cNvSpPr>
            <a:spLocks noChangeShapeType="1"/>
          </p:cNvSpPr>
          <p:nvPr userDrawn="1"/>
        </p:nvSpPr>
        <p:spPr bwMode="auto">
          <a:xfrm>
            <a:off x="3054351" y="1933645"/>
            <a:ext cx="0" cy="1818546"/>
          </a:xfrm>
          <a:prstGeom prst="line">
            <a:avLst/>
          </a:prstGeom>
          <a:noFill/>
          <a:ln w="128651"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CE13A394-72F7-4A04-AE12-306898A38825}"/>
              </a:ext>
            </a:extLst>
          </p:cNvPr>
          <p:cNvSpPr>
            <a:spLocks noGrp="1"/>
          </p:cNvSpPr>
          <p:nvPr>
            <p:ph type="body" idx="1"/>
          </p:nvPr>
        </p:nvSpPr>
        <p:spPr>
          <a:xfrm>
            <a:off x="6697665" y="979488"/>
            <a:ext cx="3084510" cy="985836"/>
          </a:xfrm>
          <a:solidFill>
            <a:schemeClr val="bg1"/>
          </a:solidFill>
        </p:spPr>
        <p:txBody>
          <a:bodyPr lIns="108000" tIns="108000" rIns="108000" bIns="108000"/>
          <a:lstStyle>
            <a:lvl1pPr marL="0" indent="0">
              <a:lnSpc>
                <a:spcPct val="90000"/>
              </a:lnSpc>
              <a:spcBef>
                <a:spcPts val="0"/>
              </a:spcBef>
              <a:buNone/>
              <a:defRPr sz="1400" b="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4B904DC1-4DD2-4408-A0C9-EA2188CBC936}"/>
              </a:ext>
            </a:extLst>
          </p:cNvPr>
          <p:cNvSpPr>
            <a:spLocks noGrp="1"/>
          </p:cNvSpPr>
          <p:nvPr>
            <p:ph type="ftr" sz="quarter" idx="11"/>
          </p:nvPr>
        </p:nvSpPr>
        <p:spPr/>
        <p:txBody>
          <a:bodyPr/>
          <a:lstStyle>
            <a:lvl1pPr>
              <a:defRPr/>
            </a:lvl1pPr>
          </a:lstStyle>
          <a:p>
            <a:r>
              <a:rPr lang="en-GB"/>
              <a:t>Confidential. For internal use only.</a:t>
            </a:r>
          </a:p>
        </p:txBody>
      </p:sp>
      <p:sp>
        <p:nvSpPr>
          <p:cNvPr id="6" name="Slide Number Placeholder 5">
            <a:extLst>
              <a:ext uri="{FF2B5EF4-FFF2-40B4-BE49-F238E27FC236}">
                <a16:creationId xmlns:a16="http://schemas.microsoft.com/office/drawing/2014/main" id="{31491646-3BAA-4D49-B95A-E7FC73738FC5}"/>
              </a:ext>
            </a:extLst>
          </p:cNvPr>
          <p:cNvSpPr>
            <a:spLocks noGrp="1"/>
          </p:cNvSpPr>
          <p:nvPr>
            <p:ph type="sldNum" sz="quarter" idx="12"/>
          </p:nvPr>
        </p:nvSpPr>
        <p:spPr/>
        <p:txBody>
          <a:bodyPr/>
          <a:lstStyle/>
          <a:p>
            <a:fld id="{043C2FB7-9533-4568-9B8F-F5133F6949BD}" type="slidenum">
              <a:rPr lang="en-GB" smtClean="0"/>
              <a:pPr/>
              <a:t>‹#›</a:t>
            </a:fld>
            <a:endParaRPr lang="en-GB"/>
          </a:p>
        </p:txBody>
      </p:sp>
    </p:spTree>
    <p:extLst>
      <p:ext uri="{BB962C8B-B14F-4D97-AF65-F5344CB8AC3E}">
        <p14:creationId xmlns:p14="http://schemas.microsoft.com/office/powerpoint/2010/main" val="42881651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0-#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0-#ppt_w/2"/>
                                          </p:val>
                                        </p:tav>
                                        <p:tav tm="100000">
                                          <p:val>
                                            <p:strVal val="#ppt_x"/>
                                          </p:val>
                                        </p:tav>
                                      </p:tavLst>
                                    </p:anim>
                                    <p:anim calcmode="lin" valueType="num">
                                      <p:cBhvr additive="base">
                                        <p:cTn id="52" dur="500" fill="hold"/>
                                        <p:tgtEl>
                                          <p:spTgt spid="2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0-#ppt_w/2"/>
                                          </p:val>
                                        </p:tav>
                                        <p:tav tm="100000">
                                          <p:val>
                                            <p:strVal val="#ppt_x"/>
                                          </p:val>
                                        </p:tav>
                                      </p:tavLst>
                                    </p:anim>
                                    <p:anim calcmode="lin" valueType="num">
                                      <p:cBhvr additive="base">
                                        <p:cTn id="56" dur="500" fill="hold"/>
                                        <p:tgtEl>
                                          <p:spTgt spid="30"/>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22" presetClass="entr" presetSubtype="1"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up)">
                                      <p:cBhvr>
                                        <p:cTn id="60" dur="500"/>
                                        <p:tgtEl>
                                          <p:spTgt spid="38"/>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500"/>
                                        <p:tgtEl>
                                          <p:spTgt spid="2"/>
                                        </p:tgtEl>
                                      </p:cBhvr>
                                    </p:animEffect>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3">
                                            <p:bg/>
                                          </p:spTgt>
                                        </p:tgtEl>
                                        <p:attrNameLst>
                                          <p:attrName>style.visibility</p:attrName>
                                        </p:attrNameLst>
                                      </p:cBhvr>
                                      <p:to>
                                        <p:strVal val="visible"/>
                                      </p:to>
                                    </p:set>
                                    <p:animEffect transition="in" filter="wipe(left)">
                                      <p:cBhvr>
                                        <p:cTn id="68" dur="500"/>
                                        <p:tgtEl>
                                          <p:spTgt spid="3">
                                            <p:bg/>
                                          </p:spTgt>
                                        </p:tgtEl>
                                      </p:cBhvr>
                                    </p:animEffect>
                                  </p:childTnLst>
                                </p:cTn>
                              </p:par>
                              <p:par>
                                <p:cTn id="69" presetID="22" presetClass="entr" presetSubtype="8" fill="hold" grpId="0" nodeType="withEffect">
                                  <p:stCondLst>
                                    <p:cond delay="250"/>
                                  </p:stCondLst>
                                  <p:childTnLst>
                                    <p:set>
                                      <p:cBhvr>
                                        <p:cTn id="70" dur="1" fill="hold">
                                          <p:stCondLst>
                                            <p:cond delay="0"/>
                                          </p:stCondLst>
                                        </p:cTn>
                                        <p:tgtEl>
                                          <p:spTgt spid="3">
                                            <p:txEl>
                                              <p:pRg st="0" end="0"/>
                                            </p:txEl>
                                          </p:spTgt>
                                        </p:tgtEl>
                                        <p:attrNameLst>
                                          <p:attrName>style.visibility</p:attrName>
                                        </p:attrNameLst>
                                      </p:cBhvr>
                                      <p:to>
                                        <p:strVal val="visible"/>
                                      </p:to>
                                    </p:set>
                                    <p:animEffect transition="in" filter="wipe(left)">
                                      <p:cBhvr>
                                        <p:cTn id="7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8" grpId="0" animBg="1"/>
      <p:bldP spid="29" grpId="0" animBg="1"/>
      <p:bldP spid="30" grpId="0" animBg="1"/>
      <p:bldP spid="38" grpId="0" animBg="1"/>
      <p:bldP spid="3" grpId="0" uiExpand="1" build="p" animBg="1">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1">
            <p:tnLst>
              <p:par>
                <p:cTn presetID="22" presetClass="entr" presetSubtype="8"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Section Header cya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35AB-35E8-4298-989C-72359141062C}"/>
              </a:ext>
            </a:extLst>
          </p:cNvPr>
          <p:cNvSpPr>
            <a:spLocks noGrp="1"/>
          </p:cNvSpPr>
          <p:nvPr>
            <p:ph type="title" hasCustomPrompt="1"/>
          </p:nvPr>
        </p:nvSpPr>
        <p:spPr>
          <a:xfrm>
            <a:off x="3294821" y="2842918"/>
            <a:ext cx="5234817" cy="1240811"/>
          </a:xfrm>
        </p:spPr>
        <p:txBody>
          <a:bodyPr anchor="b"/>
          <a:lstStyle>
            <a:lvl1pPr>
              <a:defRPr sz="12000">
                <a:solidFill>
                  <a:schemeClr val="bg2"/>
                </a:solidFill>
              </a:defRPr>
            </a:lvl1pPr>
          </a:lstStyle>
          <a:p>
            <a:r>
              <a:rPr lang="en-US"/>
              <a:t>00</a:t>
            </a:r>
            <a:endParaRPr lang="en-GB"/>
          </a:p>
        </p:txBody>
      </p:sp>
      <p:sp>
        <p:nvSpPr>
          <p:cNvPr id="12" name="Line 5">
            <a:extLst>
              <a:ext uri="{FF2B5EF4-FFF2-40B4-BE49-F238E27FC236}">
                <a16:creationId xmlns:a16="http://schemas.microsoft.com/office/drawing/2014/main" id="{552C08FC-DB86-4663-99A1-E0067084F77A}"/>
              </a:ext>
            </a:extLst>
          </p:cNvPr>
          <p:cNvSpPr>
            <a:spLocks noChangeShapeType="1"/>
          </p:cNvSpPr>
          <p:nvPr userDrawn="1"/>
        </p:nvSpPr>
        <p:spPr bwMode="auto">
          <a:xfrm>
            <a:off x="3054351" y="979488"/>
            <a:ext cx="0" cy="984250"/>
          </a:xfrm>
          <a:prstGeom prst="line">
            <a:avLst/>
          </a:prstGeom>
          <a:noFill/>
          <a:ln w="128651"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6">
            <a:extLst>
              <a:ext uri="{FF2B5EF4-FFF2-40B4-BE49-F238E27FC236}">
                <a16:creationId xmlns:a16="http://schemas.microsoft.com/office/drawing/2014/main" id="{9237796A-B4D5-4C7D-8DDF-AC31F9705C4D}"/>
              </a:ext>
            </a:extLst>
          </p:cNvPr>
          <p:cNvSpPr>
            <a:spLocks noChangeShapeType="1"/>
          </p:cNvSpPr>
          <p:nvPr userDrawn="1"/>
        </p:nvSpPr>
        <p:spPr bwMode="auto">
          <a:xfrm>
            <a:off x="2444751" y="979488"/>
            <a:ext cx="0" cy="984250"/>
          </a:xfrm>
          <a:prstGeom prst="line">
            <a:avLst/>
          </a:prstGeom>
          <a:noFill/>
          <a:ln w="349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7">
            <a:extLst>
              <a:ext uri="{FF2B5EF4-FFF2-40B4-BE49-F238E27FC236}">
                <a16:creationId xmlns:a16="http://schemas.microsoft.com/office/drawing/2014/main" id="{F3FC3FE8-FAC4-45BB-8914-2D2FC1EBFE09}"/>
              </a:ext>
            </a:extLst>
          </p:cNvPr>
          <p:cNvSpPr>
            <a:spLocks noChangeShapeType="1"/>
          </p:cNvSpPr>
          <p:nvPr userDrawn="1"/>
        </p:nvSpPr>
        <p:spPr bwMode="auto">
          <a:xfrm>
            <a:off x="1835151" y="979488"/>
            <a:ext cx="0" cy="984250"/>
          </a:xfrm>
          <a:prstGeom prst="line">
            <a:avLst/>
          </a:prstGeom>
          <a:noFill/>
          <a:ln w="1285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8">
            <a:extLst>
              <a:ext uri="{FF2B5EF4-FFF2-40B4-BE49-F238E27FC236}">
                <a16:creationId xmlns:a16="http://schemas.microsoft.com/office/drawing/2014/main" id="{38BB07C6-096B-4AAF-B64A-1DDA4A52AB9B}"/>
              </a:ext>
            </a:extLst>
          </p:cNvPr>
          <p:cNvSpPr>
            <a:spLocks noChangeShapeType="1"/>
          </p:cNvSpPr>
          <p:nvPr userDrawn="1"/>
        </p:nvSpPr>
        <p:spPr bwMode="auto">
          <a:xfrm>
            <a:off x="1225551" y="979488"/>
            <a:ext cx="0" cy="984250"/>
          </a:xfrm>
          <a:prstGeom prst="line">
            <a:avLst/>
          </a:prstGeom>
          <a:noFill/>
          <a:ln w="2794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9">
            <a:extLst>
              <a:ext uri="{FF2B5EF4-FFF2-40B4-BE49-F238E27FC236}">
                <a16:creationId xmlns:a16="http://schemas.microsoft.com/office/drawing/2014/main" id="{92658CD4-B97B-419C-89DD-F88CFA9774A2}"/>
              </a:ext>
            </a:extLst>
          </p:cNvPr>
          <p:cNvSpPr>
            <a:spLocks noChangeShapeType="1"/>
          </p:cNvSpPr>
          <p:nvPr userDrawn="1"/>
        </p:nvSpPr>
        <p:spPr bwMode="auto">
          <a:xfrm>
            <a:off x="3665538" y="979488"/>
            <a:ext cx="0" cy="984250"/>
          </a:xfrm>
          <a:prstGeom prst="line">
            <a:avLst/>
          </a:prstGeom>
          <a:noFill/>
          <a:ln w="349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0">
            <a:extLst>
              <a:ext uri="{FF2B5EF4-FFF2-40B4-BE49-F238E27FC236}">
                <a16:creationId xmlns:a16="http://schemas.microsoft.com/office/drawing/2014/main" id="{D5CAE0B8-400C-4782-A047-CD3FB9A5C713}"/>
              </a:ext>
            </a:extLst>
          </p:cNvPr>
          <p:cNvSpPr>
            <a:spLocks noChangeShapeType="1"/>
          </p:cNvSpPr>
          <p:nvPr userDrawn="1"/>
        </p:nvSpPr>
        <p:spPr bwMode="auto">
          <a:xfrm>
            <a:off x="4275138" y="979488"/>
            <a:ext cx="0" cy="984250"/>
          </a:xfrm>
          <a:prstGeom prst="line">
            <a:avLst/>
          </a:prstGeom>
          <a:noFill/>
          <a:ln w="1285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1">
            <a:extLst>
              <a:ext uri="{FF2B5EF4-FFF2-40B4-BE49-F238E27FC236}">
                <a16:creationId xmlns:a16="http://schemas.microsoft.com/office/drawing/2014/main" id="{0534FA6B-7776-4C2C-84A5-0FD0E0F4E9E8}"/>
              </a:ext>
            </a:extLst>
          </p:cNvPr>
          <p:cNvSpPr>
            <a:spLocks noChangeShapeType="1"/>
          </p:cNvSpPr>
          <p:nvPr userDrawn="1"/>
        </p:nvSpPr>
        <p:spPr bwMode="auto">
          <a:xfrm>
            <a:off x="614363" y="979488"/>
            <a:ext cx="0" cy="984250"/>
          </a:xfrm>
          <a:prstGeom prst="line">
            <a:avLst/>
          </a:prstGeom>
          <a:noFill/>
          <a:ln w="349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2">
            <a:extLst>
              <a:ext uri="{FF2B5EF4-FFF2-40B4-BE49-F238E27FC236}">
                <a16:creationId xmlns:a16="http://schemas.microsoft.com/office/drawing/2014/main" id="{B1674FAC-3222-4BC8-B4F6-F2078AD9E002}"/>
              </a:ext>
            </a:extLst>
          </p:cNvPr>
          <p:cNvSpPr>
            <a:spLocks noChangeShapeType="1"/>
          </p:cNvSpPr>
          <p:nvPr userDrawn="1"/>
        </p:nvSpPr>
        <p:spPr bwMode="auto">
          <a:xfrm>
            <a:off x="4886326" y="979488"/>
            <a:ext cx="0" cy="984250"/>
          </a:xfrm>
          <a:prstGeom prst="line">
            <a:avLst/>
          </a:prstGeom>
          <a:noFill/>
          <a:ln w="349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3">
            <a:extLst>
              <a:ext uri="{FF2B5EF4-FFF2-40B4-BE49-F238E27FC236}">
                <a16:creationId xmlns:a16="http://schemas.microsoft.com/office/drawing/2014/main" id="{5C2412FB-F6A4-4618-B739-83E465272808}"/>
              </a:ext>
            </a:extLst>
          </p:cNvPr>
          <p:cNvSpPr>
            <a:spLocks noChangeShapeType="1"/>
          </p:cNvSpPr>
          <p:nvPr userDrawn="1"/>
        </p:nvSpPr>
        <p:spPr bwMode="auto">
          <a:xfrm>
            <a:off x="5495926" y="979488"/>
            <a:ext cx="0" cy="984250"/>
          </a:xfrm>
          <a:prstGeom prst="line">
            <a:avLst/>
          </a:prstGeom>
          <a:noFill/>
          <a:ln w="349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4">
            <a:extLst>
              <a:ext uri="{FF2B5EF4-FFF2-40B4-BE49-F238E27FC236}">
                <a16:creationId xmlns:a16="http://schemas.microsoft.com/office/drawing/2014/main" id="{0CC3CB4F-2259-48F9-9800-BF1A5539874C}"/>
              </a:ext>
            </a:extLst>
          </p:cNvPr>
          <p:cNvSpPr>
            <a:spLocks noChangeShapeType="1"/>
          </p:cNvSpPr>
          <p:nvPr userDrawn="1"/>
        </p:nvSpPr>
        <p:spPr bwMode="auto">
          <a:xfrm>
            <a:off x="6108701" y="979488"/>
            <a:ext cx="0" cy="976313"/>
          </a:xfrm>
          <a:prstGeom prst="line">
            <a:avLst/>
          </a:prstGeom>
          <a:noFill/>
          <a:ln w="1285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1">
            <a:extLst>
              <a:ext uri="{FF2B5EF4-FFF2-40B4-BE49-F238E27FC236}">
                <a16:creationId xmlns:a16="http://schemas.microsoft.com/office/drawing/2014/main" id="{D12904D1-4444-46B3-BA93-5ED9898385F1}"/>
              </a:ext>
            </a:extLst>
          </p:cNvPr>
          <p:cNvSpPr>
            <a:spLocks noChangeShapeType="1"/>
          </p:cNvSpPr>
          <p:nvPr userDrawn="1"/>
        </p:nvSpPr>
        <p:spPr bwMode="auto">
          <a:xfrm>
            <a:off x="10375901" y="979488"/>
            <a:ext cx="0" cy="984250"/>
          </a:xfrm>
          <a:prstGeom prst="line">
            <a:avLst/>
          </a:prstGeom>
          <a:noFill/>
          <a:ln w="1285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2">
            <a:extLst>
              <a:ext uri="{FF2B5EF4-FFF2-40B4-BE49-F238E27FC236}">
                <a16:creationId xmlns:a16="http://schemas.microsoft.com/office/drawing/2014/main" id="{4387D903-E614-4EA5-B5D0-38668C6E8958}"/>
              </a:ext>
            </a:extLst>
          </p:cNvPr>
          <p:cNvSpPr>
            <a:spLocks noChangeShapeType="1"/>
          </p:cNvSpPr>
          <p:nvPr userDrawn="1"/>
        </p:nvSpPr>
        <p:spPr bwMode="auto">
          <a:xfrm>
            <a:off x="10987088" y="979488"/>
            <a:ext cx="0" cy="984250"/>
          </a:xfrm>
          <a:prstGeom prst="line">
            <a:avLst/>
          </a:prstGeom>
          <a:noFill/>
          <a:ln w="349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3">
            <a:extLst>
              <a:ext uri="{FF2B5EF4-FFF2-40B4-BE49-F238E27FC236}">
                <a16:creationId xmlns:a16="http://schemas.microsoft.com/office/drawing/2014/main" id="{12CDF7D9-7271-41E0-96C9-BC9353DDD4C7}"/>
              </a:ext>
            </a:extLst>
          </p:cNvPr>
          <p:cNvSpPr>
            <a:spLocks noChangeShapeType="1"/>
          </p:cNvSpPr>
          <p:nvPr userDrawn="1"/>
        </p:nvSpPr>
        <p:spPr bwMode="auto">
          <a:xfrm>
            <a:off x="11596688" y="979488"/>
            <a:ext cx="0" cy="984250"/>
          </a:xfrm>
          <a:prstGeom prst="line">
            <a:avLst/>
          </a:prstGeom>
          <a:noFill/>
          <a:ln w="349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5">
            <a:extLst>
              <a:ext uri="{FF2B5EF4-FFF2-40B4-BE49-F238E27FC236}">
                <a16:creationId xmlns:a16="http://schemas.microsoft.com/office/drawing/2014/main" id="{E1B77A29-0796-45FB-A111-BD36453D195C}"/>
              </a:ext>
            </a:extLst>
          </p:cNvPr>
          <p:cNvSpPr>
            <a:spLocks noChangeShapeType="1"/>
          </p:cNvSpPr>
          <p:nvPr userDrawn="1"/>
        </p:nvSpPr>
        <p:spPr bwMode="auto">
          <a:xfrm>
            <a:off x="3054351" y="1933645"/>
            <a:ext cx="0" cy="1818546"/>
          </a:xfrm>
          <a:prstGeom prst="line">
            <a:avLst/>
          </a:prstGeom>
          <a:noFill/>
          <a:ln w="128651"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CE13A394-72F7-4A04-AE12-306898A38825}"/>
              </a:ext>
            </a:extLst>
          </p:cNvPr>
          <p:cNvSpPr>
            <a:spLocks noGrp="1"/>
          </p:cNvSpPr>
          <p:nvPr>
            <p:ph type="body" idx="1"/>
          </p:nvPr>
        </p:nvSpPr>
        <p:spPr>
          <a:xfrm>
            <a:off x="6697665" y="979488"/>
            <a:ext cx="3084510" cy="985836"/>
          </a:xfrm>
          <a:solidFill>
            <a:schemeClr val="bg2"/>
          </a:solidFill>
        </p:spPr>
        <p:txBody>
          <a:bodyPr lIns="108000" tIns="108000" rIns="108000" bIns="108000"/>
          <a:lstStyle>
            <a:lvl1pPr marL="0" indent="0">
              <a:lnSpc>
                <a:spcPct val="90000"/>
              </a:lnSpc>
              <a:spcBef>
                <a:spcPts val="0"/>
              </a:spcBef>
              <a:buNone/>
              <a:defRPr sz="1400" b="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4B904DC1-4DD2-4408-A0C9-EA2188CBC936}"/>
              </a:ext>
            </a:extLst>
          </p:cNvPr>
          <p:cNvSpPr>
            <a:spLocks noGrp="1"/>
          </p:cNvSpPr>
          <p:nvPr>
            <p:ph type="ftr" sz="quarter" idx="11"/>
          </p:nvPr>
        </p:nvSpPr>
        <p:spPr/>
        <p:txBody>
          <a:bodyPr/>
          <a:lstStyle>
            <a:lvl1pPr>
              <a:defRPr>
                <a:solidFill>
                  <a:schemeClr val="bg2"/>
                </a:solidFill>
              </a:defRPr>
            </a:lvl1pPr>
          </a:lstStyle>
          <a:p>
            <a:r>
              <a:rPr lang="en-GB"/>
              <a:t>Confidential. For internal use only.</a:t>
            </a:r>
          </a:p>
        </p:txBody>
      </p:sp>
      <p:sp>
        <p:nvSpPr>
          <p:cNvPr id="6" name="Slide Number Placeholder 5">
            <a:extLst>
              <a:ext uri="{FF2B5EF4-FFF2-40B4-BE49-F238E27FC236}">
                <a16:creationId xmlns:a16="http://schemas.microsoft.com/office/drawing/2014/main" id="{31491646-3BAA-4D49-B95A-E7FC73738FC5}"/>
              </a:ext>
            </a:extLst>
          </p:cNvPr>
          <p:cNvSpPr>
            <a:spLocks noGrp="1"/>
          </p:cNvSpPr>
          <p:nvPr>
            <p:ph type="sldNum" sz="quarter" idx="12"/>
          </p:nvPr>
        </p:nvSpPr>
        <p:spPr/>
        <p:txBody>
          <a:bodyPr/>
          <a:lstStyle>
            <a:lvl1pPr>
              <a:defRPr>
                <a:solidFill>
                  <a:schemeClr val="bg2"/>
                </a:solidFill>
              </a:defRPr>
            </a:lvl1pPr>
          </a:lstStyle>
          <a:p>
            <a:fld id="{043C2FB7-9533-4568-9B8F-F5133F6949BD}" type="slidenum">
              <a:rPr lang="en-GB" smtClean="0"/>
              <a:pPr/>
              <a:t>‹#›</a:t>
            </a:fld>
            <a:endParaRPr lang="en-GB"/>
          </a:p>
        </p:txBody>
      </p:sp>
    </p:spTree>
    <p:extLst>
      <p:ext uri="{BB962C8B-B14F-4D97-AF65-F5344CB8AC3E}">
        <p14:creationId xmlns:p14="http://schemas.microsoft.com/office/powerpoint/2010/main" val="27509031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0-#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0-#ppt_w/2"/>
                                          </p:val>
                                        </p:tav>
                                        <p:tav tm="100000">
                                          <p:val>
                                            <p:strVal val="#ppt_x"/>
                                          </p:val>
                                        </p:tav>
                                      </p:tavLst>
                                    </p:anim>
                                    <p:anim calcmode="lin" valueType="num">
                                      <p:cBhvr additive="base">
                                        <p:cTn id="52" dur="500" fill="hold"/>
                                        <p:tgtEl>
                                          <p:spTgt spid="2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0-#ppt_w/2"/>
                                          </p:val>
                                        </p:tav>
                                        <p:tav tm="100000">
                                          <p:val>
                                            <p:strVal val="#ppt_x"/>
                                          </p:val>
                                        </p:tav>
                                      </p:tavLst>
                                    </p:anim>
                                    <p:anim calcmode="lin" valueType="num">
                                      <p:cBhvr additive="base">
                                        <p:cTn id="56" dur="500" fill="hold"/>
                                        <p:tgtEl>
                                          <p:spTgt spid="30"/>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22" presetClass="entr" presetSubtype="1"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up)">
                                      <p:cBhvr>
                                        <p:cTn id="60" dur="500"/>
                                        <p:tgtEl>
                                          <p:spTgt spid="38"/>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500"/>
                                        <p:tgtEl>
                                          <p:spTgt spid="2"/>
                                        </p:tgtEl>
                                      </p:cBhvr>
                                    </p:animEffect>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3">
                                            <p:bg/>
                                          </p:spTgt>
                                        </p:tgtEl>
                                        <p:attrNameLst>
                                          <p:attrName>style.visibility</p:attrName>
                                        </p:attrNameLst>
                                      </p:cBhvr>
                                      <p:to>
                                        <p:strVal val="visible"/>
                                      </p:to>
                                    </p:set>
                                    <p:animEffect transition="in" filter="wipe(left)">
                                      <p:cBhvr>
                                        <p:cTn id="68" dur="500"/>
                                        <p:tgtEl>
                                          <p:spTgt spid="3">
                                            <p:bg/>
                                          </p:spTgt>
                                        </p:tgtEl>
                                      </p:cBhvr>
                                    </p:animEffect>
                                  </p:childTnLst>
                                </p:cTn>
                              </p:par>
                              <p:par>
                                <p:cTn id="69" presetID="22" presetClass="entr" presetSubtype="8" fill="hold" grpId="0" nodeType="withEffect">
                                  <p:stCondLst>
                                    <p:cond delay="250"/>
                                  </p:stCondLst>
                                  <p:childTnLst>
                                    <p:set>
                                      <p:cBhvr>
                                        <p:cTn id="70" dur="1" fill="hold">
                                          <p:stCondLst>
                                            <p:cond delay="0"/>
                                          </p:stCondLst>
                                        </p:cTn>
                                        <p:tgtEl>
                                          <p:spTgt spid="3">
                                            <p:txEl>
                                              <p:pRg st="0" end="0"/>
                                            </p:txEl>
                                          </p:spTgt>
                                        </p:tgtEl>
                                        <p:attrNameLst>
                                          <p:attrName>style.visibility</p:attrName>
                                        </p:attrNameLst>
                                      </p:cBhvr>
                                      <p:to>
                                        <p:strVal val="visible"/>
                                      </p:to>
                                    </p:set>
                                    <p:animEffect transition="in" filter="wipe(left)">
                                      <p:cBhvr>
                                        <p:cTn id="7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8" grpId="0" animBg="1"/>
      <p:bldP spid="29" grpId="0" animBg="1"/>
      <p:bldP spid="30" grpId="0" animBg="1"/>
      <p:bldP spid="38" grpId="0" animBg="1"/>
      <p:bldP spid="3" grpId="0" uiExpand="1" build="p" animBg="1">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1">
            <p:tnLst>
              <p:par>
                <p:cTn presetID="22" presetClass="entr" presetSubtype="8"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ection Header cya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35AB-35E8-4298-989C-72359141062C}"/>
              </a:ext>
            </a:extLst>
          </p:cNvPr>
          <p:cNvSpPr>
            <a:spLocks noGrp="1"/>
          </p:cNvSpPr>
          <p:nvPr>
            <p:ph type="title" hasCustomPrompt="1"/>
          </p:nvPr>
        </p:nvSpPr>
        <p:spPr>
          <a:xfrm>
            <a:off x="3294821" y="2842918"/>
            <a:ext cx="5234817" cy="1240811"/>
          </a:xfrm>
        </p:spPr>
        <p:txBody>
          <a:bodyPr anchor="b"/>
          <a:lstStyle>
            <a:lvl1pPr>
              <a:defRPr sz="12000">
                <a:solidFill>
                  <a:schemeClr val="tx2"/>
                </a:solidFill>
              </a:defRPr>
            </a:lvl1pPr>
          </a:lstStyle>
          <a:p>
            <a:r>
              <a:rPr lang="en-US"/>
              <a:t>00</a:t>
            </a:r>
            <a:endParaRPr lang="en-GB"/>
          </a:p>
        </p:txBody>
      </p:sp>
      <p:sp>
        <p:nvSpPr>
          <p:cNvPr id="12" name="Line 5">
            <a:extLst>
              <a:ext uri="{FF2B5EF4-FFF2-40B4-BE49-F238E27FC236}">
                <a16:creationId xmlns:a16="http://schemas.microsoft.com/office/drawing/2014/main" id="{552C08FC-DB86-4663-99A1-E0067084F77A}"/>
              </a:ext>
            </a:extLst>
          </p:cNvPr>
          <p:cNvSpPr>
            <a:spLocks noChangeShapeType="1"/>
          </p:cNvSpPr>
          <p:nvPr userDrawn="1"/>
        </p:nvSpPr>
        <p:spPr bwMode="auto">
          <a:xfrm>
            <a:off x="3054351" y="979488"/>
            <a:ext cx="0" cy="984250"/>
          </a:xfrm>
          <a:prstGeom prst="line">
            <a:avLst/>
          </a:prstGeom>
          <a:noFill/>
          <a:ln w="128651"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6">
            <a:extLst>
              <a:ext uri="{FF2B5EF4-FFF2-40B4-BE49-F238E27FC236}">
                <a16:creationId xmlns:a16="http://schemas.microsoft.com/office/drawing/2014/main" id="{9237796A-B4D5-4C7D-8DDF-AC31F9705C4D}"/>
              </a:ext>
            </a:extLst>
          </p:cNvPr>
          <p:cNvSpPr>
            <a:spLocks noChangeShapeType="1"/>
          </p:cNvSpPr>
          <p:nvPr userDrawn="1"/>
        </p:nvSpPr>
        <p:spPr bwMode="auto">
          <a:xfrm>
            <a:off x="2444751"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7">
            <a:extLst>
              <a:ext uri="{FF2B5EF4-FFF2-40B4-BE49-F238E27FC236}">
                <a16:creationId xmlns:a16="http://schemas.microsoft.com/office/drawing/2014/main" id="{F3FC3FE8-FAC4-45BB-8914-2D2FC1EBFE09}"/>
              </a:ext>
            </a:extLst>
          </p:cNvPr>
          <p:cNvSpPr>
            <a:spLocks noChangeShapeType="1"/>
          </p:cNvSpPr>
          <p:nvPr userDrawn="1"/>
        </p:nvSpPr>
        <p:spPr bwMode="auto">
          <a:xfrm>
            <a:off x="1835151"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8">
            <a:extLst>
              <a:ext uri="{FF2B5EF4-FFF2-40B4-BE49-F238E27FC236}">
                <a16:creationId xmlns:a16="http://schemas.microsoft.com/office/drawing/2014/main" id="{38BB07C6-096B-4AAF-B64A-1DDA4A52AB9B}"/>
              </a:ext>
            </a:extLst>
          </p:cNvPr>
          <p:cNvSpPr>
            <a:spLocks noChangeShapeType="1"/>
          </p:cNvSpPr>
          <p:nvPr userDrawn="1"/>
        </p:nvSpPr>
        <p:spPr bwMode="auto">
          <a:xfrm>
            <a:off x="1225551" y="979488"/>
            <a:ext cx="0" cy="984250"/>
          </a:xfrm>
          <a:prstGeom prst="line">
            <a:avLst/>
          </a:prstGeom>
          <a:noFill/>
          <a:ln w="2794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9">
            <a:extLst>
              <a:ext uri="{FF2B5EF4-FFF2-40B4-BE49-F238E27FC236}">
                <a16:creationId xmlns:a16="http://schemas.microsoft.com/office/drawing/2014/main" id="{92658CD4-B97B-419C-89DD-F88CFA9774A2}"/>
              </a:ext>
            </a:extLst>
          </p:cNvPr>
          <p:cNvSpPr>
            <a:spLocks noChangeShapeType="1"/>
          </p:cNvSpPr>
          <p:nvPr userDrawn="1"/>
        </p:nvSpPr>
        <p:spPr bwMode="auto">
          <a:xfrm>
            <a:off x="366553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0">
            <a:extLst>
              <a:ext uri="{FF2B5EF4-FFF2-40B4-BE49-F238E27FC236}">
                <a16:creationId xmlns:a16="http://schemas.microsoft.com/office/drawing/2014/main" id="{D5CAE0B8-400C-4782-A047-CD3FB9A5C713}"/>
              </a:ext>
            </a:extLst>
          </p:cNvPr>
          <p:cNvSpPr>
            <a:spLocks noChangeShapeType="1"/>
          </p:cNvSpPr>
          <p:nvPr userDrawn="1"/>
        </p:nvSpPr>
        <p:spPr bwMode="auto">
          <a:xfrm>
            <a:off x="4275138"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1">
            <a:extLst>
              <a:ext uri="{FF2B5EF4-FFF2-40B4-BE49-F238E27FC236}">
                <a16:creationId xmlns:a16="http://schemas.microsoft.com/office/drawing/2014/main" id="{0534FA6B-7776-4C2C-84A5-0FD0E0F4E9E8}"/>
              </a:ext>
            </a:extLst>
          </p:cNvPr>
          <p:cNvSpPr>
            <a:spLocks noChangeShapeType="1"/>
          </p:cNvSpPr>
          <p:nvPr userDrawn="1"/>
        </p:nvSpPr>
        <p:spPr bwMode="auto">
          <a:xfrm>
            <a:off x="614363"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2">
            <a:extLst>
              <a:ext uri="{FF2B5EF4-FFF2-40B4-BE49-F238E27FC236}">
                <a16:creationId xmlns:a16="http://schemas.microsoft.com/office/drawing/2014/main" id="{B1674FAC-3222-4BC8-B4F6-F2078AD9E002}"/>
              </a:ext>
            </a:extLst>
          </p:cNvPr>
          <p:cNvSpPr>
            <a:spLocks noChangeShapeType="1"/>
          </p:cNvSpPr>
          <p:nvPr userDrawn="1"/>
        </p:nvSpPr>
        <p:spPr bwMode="auto">
          <a:xfrm>
            <a:off x="4886326"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3">
            <a:extLst>
              <a:ext uri="{FF2B5EF4-FFF2-40B4-BE49-F238E27FC236}">
                <a16:creationId xmlns:a16="http://schemas.microsoft.com/office/drawing/2014/main" id="{5C2412FB-F6A4-4618-B739-83E465272808}"/>
              </a:ext>
            </a:extLst>
          </p:cNvPr>
          <p:cNvSpPr>
            <a:spLocks noChangeShapeType="1"/>
          </p:cNvSpPr>
          <p:nvPr userDrawn="1"/>
        </p:nvSpPr>
        <p:spPr bwMode="auto">
          <a:xfrm>
            <a:off x="5495926"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4">
            <a:extLst>
              <a:ext uri="{FF2B5EF4-FFF2-40B4-BE49-F238E27FC236}">
                <a16:creationId xmlns:a16="http://schemas.microsoft.com/office/drawing/2014/main" id="{0CC3CB4F-2259-48F9-9800-BF1A5539874C}"/>
              </a:ext>
            </a:extLst>
          </p:cNvPr>
          <p:cNvSpPr>
            <a:spLocks noChangeShapeType="1"/>
          </p:cNvSpPr>
          <p:nvPr userDrawn="1"/>
        </p:nvSpPr>
        <p:spPr bwMode="auto">
          <a:xfrm>
            <a:off x="6108701" y="979488"/>
            <a:ext cx="0" cy="976313"/>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1">
            <a:extLst>
              <a:ext uri="{FF2B5EF4-FFF2-40B4-BE49-F238E27FC236}">
                <a16:creationId xmlns:a16="http://schemas.microsoft.com/office/drawing/2014/main" id="{D12904D1-4444-46B3-BA93-5ED9898385F1}"/>
              </a:ext>
            </a:extLst>
          </p:cNvPr>
          <p:cNvSpPr>
            <a:spLocks noChangeShapeType="1"/>
          </p:cNvSpPr>
          <p:nvPr userDrawn="1"/>
        </p:nvSpPr>
        <p:spPr bwMode="auto">
          <a:xfrm>
            <a:off x="10375901"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2">
            <a:extLst>
              <a:ext uri="{FF2B5EF4-FFF2-40B4-BE49-F238E27FC236}">
                <a16:creationId xmlns:a16="http://schemas.microsoft.com/office/drawing/2014/main" id="{4387D903-E614-4EA5-B5D0-38668C6E8958}"/>
              </a:ext>
            </a:extLst>
          </p:cNvPr>
          <p:cNvSpPr>
            <a:spLocks noChangeShapeType="1"/>
          </p:cNvSpPr>
          <p:nvPr userDrawn="1"/>
        </p:nvSpPr>
        <p:spPr bwMode="auto">
          <a:xfrm>
            <a:off x="1098708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3">
            <a:extLst>
              <a:ext uri="{FF2B5EF4-FFF2-40B4-BE49-F238E27FC236}">
                <a16:creationId xmlns:a16="http://schemas.microsoft.com/office/drawing/2014/main" id="{12CDF7D9-7271-41E0-96C9-BC9353DDD4C7}"/>
              </a:ext>
            </a:extLst>
          </p:cNvPr>
          <p:cNvSpPr>
            <a:spLocks noChangeShapeType="1"/>
          </p:cNvSpPr>
          <p:nvPr userDrawn="1"/>
        </p:nvSpPr>
        <p:spPr bwMode="auto">
          <a:xfrm>
            <a:off x="1159668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5">
            <a:extLst>
              <a:ext uri="{FF2B5EF4-FFF2-40B4-BE49-F238E27FC236}">
                <a16:creationId xmlns:a16="http://schemas.microsoft.com/office/drawing/2014/main" id="{E1B77A29-0796-45FB-A111-BD36453D195C}"/>
              </a:ext>
            </a:extLst>
          </p:cNvPr>
          <p:cNvSpPr>
            <a:spLocks noChangeShapeType="1"/>
          </p:cNvSpPr>
          <p:nvPr userDrawn="1"/>
        </p:nvSpPr>
        <p:spPr bwMode="auto">
          <a:xfrm>
            <a:off x="3054351" y="1933645"/>
            <a:ext cx="0" cy="1818546"/>
          </a:xfrm>
          <a:prstGeom prst="line">
            <a:avLst/>
          </a:prstGeom>
          <a:noFill/>
          <a:ln w="128651"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CE13A394-72F7-4A04-AE12-306898A38825}"/>
              </a:ext>
            </a:extLst>
          </p:cNvPr>
          <p:cNvSpPr>
            <a:spLocks noGrp="1"/>
          </p:cNvSpPr>
          <p:nvPr>
            <p:ph type="body" idx="1"/>
          </p:nvPr>
        </p:nvSpPr>
        <p:spPr>
          <a:xfrm>
            <a:off x="6697665" y="979488"/>
            <a:ext cx="3084510" cy="985836"/>
          </a:xfrm>
          <a:solidFill>
            <a:schemeClr val="bg2"/>
          </a:solidFill>
        </p:spPr>
        <p:txBody>
          <a:bodyPr lIns="108000" tIns="108000" rIns="108000" bIns="108000"/>
          <a:lstStyle>
            <a:lvl1pPr marL="0" indent="0">
              <a:lnSpc>
                <a:spcPct val="90000"/>
              </a:lnSpc>
              <a:spcBef>
                <a:spcPts val="0"/>
              </a:spcBef>
              <a:buNone/>
              <a:defRPr sz="1400" b="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31491646-3BAA-4D49-B95A-E7FC73738FC5}"/>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4" name="Footer Placeholder 3">
            <a:extLst>
              <a:ext uri="{FF2B5EF4-FFF2-40B4-BE49-F238E27FC236}">
                <a16:creationId xmlns:a16="http://schemas.microsoft.com/office/drawing/2014/main" id="{B3C14162-63D4-4544-A757-3EE71F667BC7}"/>
              </a:ext>
            </a:extLst>
          </p:cNvPr>
          <p:cNvSpPr>
            <a:spLocks noGrp="1"/>
          </p:cNvSpPr>
          <p:nvPr>
            <p:ph type="ftr" sz="quarter" idx="13"/>
          </p:nvPr>
        </p:nvSpPr>
        <p:spPr/>
        <p:txBody>
          <a:bodyPr/>
          <a:lstStyle/>
          <a:p>
            <a:r>
              <a:rPr lang="en-GB"/>
              <a:t>Confidential. For internal use only.</a:t>
            </a:r>
          </a:p>
        </p:txBody>
      </p:sp>
    </p:spTree>
    <p:extLst>
      <p:ext uri="{BB962C8B-B14F-4D97-AF65-F5344CB8AC3E}">
        <p14:creationId xmlns:p14="http://schemas.microsoft.com/office/powerpoint/2010/main" val="24620519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0-#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0-#ppt_w/2"/>
                                          </p:val>
                                        </p:tav>
                                        <p:tav tm="100000">
                                          <p:val>
                                            <p:strVal val="#ppt_x"/>
                                          </p:val>
                                        </p:tav>
                                      </p:tavLst>
                                    </p:anim>
                                    <p:anim calcmode="lin" valueType="num">
                                      <p:cBhvr additive="base">
                                        <p:cTn id="52" dur="500" fill="hold"/>
                                        <p:tgtEl>
                                          <p:spTgt spid="2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0-#ppt_w/2"/>
                                          </p:val>
                                        </p:tav>
                                        <p:tav tm="100000">
                                          <p:val>
                                            <p:strVal val="#ppt_x"/>
                                          </p:val>
                                        </p:tav>
                                      </p:tavLst>
                                    </p:anim>
                                    <p:anim calcmode="lin" valueType="num">
                                      <p:cBhvr additive="base">
                                        <p:cTn id="56" dur="500" fill="hold"/>
                                        <p:tgtEl>
                                          <p:spTgt spid="30"/>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22" presetClass="entr" presetSubtype="1"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up)">
                                      <p:cBhvr>
                                        <p:cTn id="60" dur="500"/>
                                        <p:tgtEl>
                                          <p:spTgt spid="38"/>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500"/>
                                        <p:tgtEl>
                                          <p:spTgt spid="2"/>
                                        </p:tgtEl>
                                      </p:cBhvr>
                                    </p:animEffect>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3">
                                            <p:bg/>
                                          </p:spTgt>
                                        </p:tgtEl>
                                        <p:attrNameLst>
                                          <p:attrName>style.visibility</p:attrName>
                                        </p:attrNameLst>
                                      </p:cBhvr>
                                      <p:to>
                                        <p:strVal val="visible"/>
                                      </p:to>
                                    </p:set>
                                    <p:animEffect transition="in" filter="wipe(left)">
                                      <p:cBhvr>
                                        <p:cTn id="68" dur="500"/>
                                        <p:tgtEl>
                                          <p:spTgt spid="3">
                                            <p:bg/>
                                          </p:spTgt>
                                        </p:tgtEl>
                                      </p:cBhvr>
                                    </p:animEffect>
                                  </p:childTnLst>
                                </p:cTn>
                              </p:par>
                              <p:par>
                                <p:cTn id="69" presetID="22" presetClass="entr" presetSubtype="8" fill="hold" grpId="0" nodeType="withEffect">
                                  <p:stCondLst>
                                    <p:cond delay="250"/>
                                  </p:stCondLst>
                                  <p:childTnLst>
                                    <p:set>
                                      <p:cBhvr>
                                        <p:cTn id="70" dur="1" fill="hold">
                                          <p:stCondLst>
                                            <p:cond delay="0"/>
                                          </p:stCondLst>
                                        </p:cTn>
                                        <p:tgtEl>
                                          <p:spTgt spid="3">
                                            <p:txEl>
                                              <p:pRg st="0" end="0"/>
                                            </p:txEl>
                                          </p:spTgt>
                                        </p:tgtEl>
                                        <p:attrNameLst>
                                          <p:attrName>style.visibility</p:attrName>
                                        </p:attrNameLst>
                                      </p:cBhvr>
                                      <p:to>
                                        <p:strVal val="visible"/>
                                      </p:to>
                                    </p:set>
                                    <p:animEffect transition="in" filter="wipe(left)">
                                      <p:cBhvr>
                                        <p:cTn id="7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8" grpId="0" animBg="1"/>
      <p:bldP spid="29" grpId="0" animBg="1"/>
      <p:bldP spid="30" grpId="0" animBg="1"/>
      <p:bldP spid="38" grpId="0" animBg="1"/>
      <p:bldP spid="3" grpId="0" uiExpand="1" build="p" animBg="1">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1">
            <p:tnLst>
              <p:par>
                <p:cTn presetID="22" presetClass="entr" presetSubtype="8"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D4BAF3-139E-4D57-92E4-F7E0D5046D52}"/>
              </a:ext>
            </a:extLst>
          </p:cNvPr>
          <p:cNvSpPr>
            <a:spLocks noGrp="1"/>
          </p:cNvSpPr>
          <p:nvPr>
            <p:ph type="sldNum" sz="quarter" idx="25"/>
          </p:nvPr>
        </p:nvSpPr>
        <p:spPr/>
        <p:txBody>
          <a:bodyPr/>
          <a:lstStyle/>
          <a:p>
            <a:fld id="{043C2FB7-9533-4568-9B8F-F5133F6949BD}" type="slidenum">
              <a:rPr lang="en-GB" smtClean="0"/>
              <a:pPr/>
              <a:t>‹#›</a:t>
            </a:fld>
            <a:endParaRPr lang="en-GB"/>
          </a:p>
        </p:txBody>
      </p:sp>
      <p:sp>
        <p:nvSpPr>
          <p:cNvPr id="20" name="Text Placeholder 3">
            <a:extLst>
              <a:ext uri="{FF2B5EF4-FFF2-40B4-BE49-F238E27FC236}">
                <a16:creationId xmlns:a16="http://schemas.microsoft.com/office/drawing/2014/main" id="{E4B8D4CC-503D-4AF9-A585-B2074EB2C31F}"/>
              </a:ext>
            </a:extLst>
          </p:cNvPr>
          <p:cNvSpPr>
            <a:spLocks noGrp="1"/>
          </p:cNvSpPr>
          <p:nvPr>
            <p:ph type="body" sz="half" idx="2"/>
          </p:nvPr>
        </p:nvSpPr>
        <p:spPr>
          <a:xfrm>
            <a:off x="2371725" y="777240"/>
            <a:ext cx="7439025" cy="5040630"/>
          </a:xfrm>
        </p:spPr>
        <p:txBody>
          <a:bodyPr anchor="ctr" anchorCtr="0"/>
          <a:lstStyle>
            <a:lvl1pPr marL="0" indent="0" algn="ctr">
              <a:lnSpc>
                <a:spcPct val="90000"/>
              </a:lnSpc>
              <a:spcBef>
                <a:spcPts val="0"/>
              </a:spcBef>
              <a:buNone/>
              <a:defRPr sz="6000">
                <a:solidFill>
                  <a:schemeClr val="tx2"/>
                </a:solidFill>
              </a:defRPr>
            </a:lvl1pPr>
            <a:lvl2pPr marL="0" indent="0" algn="ctr">
              <a:spcBef>
                <a:spcPts val="1800"/>
              </a:spcBef>
              <a:buNone/>
              <a:defRPr sz="1200">
                <a:solidFill>
                  <a:schemeClr val="tx2"/>
                </a:solidFill>
              </a:defRPr>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Said Someone</a:t>
            </a:r>
          </a:p>
        </p:txBody>
      </p:sp>
      <p:sp>
        <p:nvSpPr>
          <p:cNvPr id="21" name="Line 11">
            <a:extLst>
              <a:ext uri="{FF2B5EF4-FFF2-40B4-BE49-F238E27FC236}">
                <a16:creationId xmlns:a16="http://schemas.microsoft.com/office/drawing/2014/main" id="{6DAC33DA-E078-4F89-BA12-9D6B506F09E6}"/>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Footer Placeholder 1">
            <a:extLst>
              <a:ext uri="{FF2B5EF4-FFF2-40B4-BE49-F238E27FC236}">
                <a16:creationId xmlns:a16="http://schemas.microsoft.com/office/drawing/2014/main" id="{C54E0651-8645-BE4E-BC39-06B0F6630E73}"/>
              </a:ext>
            </a:extLst>
          </p:cNvPr>
          <p:cNvSpPr>
            <a:spLocks noGrp="1"/>
          </p:cNvSpPr>
          <p:nvPr>
            <p:ph type="ftr" sz="quarter" idx="26"/>
          </p:nvPr>
        </p:nvSpPr>
        <p:spPr/>
        <p:txBody>
          <a:bodyPr/>
          <a:lstStyle/>
          <a:p>
            <a:r>
              <a:rPr lang="en-GB"/>
              <a:t>Confidential. For internal use only.</a:t>
            </a:r>
          </a:p>
        </p:txBody>
      </p:sp>
    </p:spTree>
    <p:extLst>
      <p:ext uri="{BB962C8B-B14F-4D97-AF65-F5344CB8AC3E}">
        <p14:creationId xmlns:p14="http://schemas.microsoft.com/office/powerpoint/2010/main" val="114148151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cyan">
    <p:bg>
      <p:bgRef idx="1001">
        <a:schemeClr val="bg2"/>
      </p:bgRef>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vl1pPr>
          </a:lstStyle>
          <a:p>
            <a:r>
              <a:rPr lang="en-GB"/>
              <a:t>Confidential. For internal use only.</a:t>
            </a:r>
          </a:p>
        </p:txBody>
      </p:sp>
      <p:sp>
        <p:nvSpPr>
          <p:cNvPr id="5" name="Slide Number Placeholder 4"/>
          <p:cNvSpPr>
            <a:spLocks noGrp="1"/>
          </p:cNvSpPr>
          <p:nvPr>
            <p:ph type="sldNum" sz="quarter" idx="12"/>
          </p:nvPr>
        </p:nvSpPr>
        <p:spPr/>
        <p:txBody>
          <a:bodyPr/>
          <a:lstStyle/>
          <a:p>
            <a:fld id="{9C3ACAB3-CA36-4966-8A1D-076772D39D8D}" type="slidenum">
              <a:rPr lang="en-GB" smtClean="0"/>
              <a:t>‹#›</a:t>
            </a:fld>
            <a:endParaRPr lang="en-GB"/>
          </a:p>
        </p:txBody>
      </p:sp>
      <p:sp>
        <p:nvSpPr>
          <p:cNvPr id="9" name="Text Placeholder 3"/>
          <p:cNvSpPr>
            <a:spLocks noGrp="1"/>
          </p:cNvSpPr>
          <p:nvPr>
            <p:ph type="body" sz="half" idx="2"/>
          </p:nvPr>
        </p:nvSpPr>
        <p:spPr>
          <a:xfrm>
            <a:off x="2371725" y="777240"/>
            <a:ext cx="7439025" cy="5040630"/>
          </a:xfrm>
        </p:spPr>
        <p:txBody>
          <a:bodyPr anchor="ctr" anchorCtr="0"/>
          <a:lstStyle>
            <a:lvl1pPr marL="0" indent="0" algn="ctr">
              <a:lnSpc>
                <a:spcPct val="90000"/>
              </a:lnSpc>
              <a:spcBef>
                <a:spcPts val="0"/>
              </a:spcBef>
              <a:buNone/>
              <a:defRPr sz="6000">
                <a:solidFill>
                  <a:schemeClr val="tx2"/>
                </a:solidFill>
              </a:defRPr>
            </a:lvl1pPr>
            <a:lvl2pPr marL="0" indent="0" algn="ctr">
              <a:spcBef>
                <a:spcPts val="1800"/>
              </a:spcBef>
              <a:buNone/>
              <a:defRPr sz="1200">
                <a:solidFill>
                  <a:schemeClr val="tx1"/>
                </a:solidFill>
              </a:defRPr>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Said Someone</a:t>
            </a:r>
          </a:p>
        </p:txBody>
      </p:sp>
      <p:sp>
        <p:nvSpPr>
          <p:cNvPr id="6" name="Line 11">
            <a:extLst>
              <a:ext uri="{FF2B5EF4-FFF2-40B4-BE49-F238E27FC236}">
                <a16:creationId xmlns:a16="http://schemas.microsoft.com/office/drawing/2014/main" id="{B15D4224-23B9-443A-83A4-0D643D83E21E}"/>
              </a:ext>
            </a:extLst>
          </p:cNvPr>
          <p:cNvSpPr>
            <a:spLocks noChangeShapeType="1"/>
          </p:cNvSpPr>
          <p:nvPr userDrawn="1"/>
        </p:nvSpPr>
        <p:spPr bwMode="auto">
          <a:xfrm>
            <a:off x="614363" y="0"/>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86338685"/>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35D83C6-9F04-4C73-9A49-DE0CFEA954A4}"/>
              </a:ext>
            </a:extLst>
          </p:cNvPr>
          <p:cNvSpPr>
            <a:spLocks noGrp="1"/>
          </p:cNvSpPr>
          <p:nvPr>
            <p:ph type="pic" sz="quarter" idx="26"/>
          </p:nvPr>
        </p:nvSpPr>
        <p:spPr>
          <a:xfrm>
            <a:off x="6096000" y="0"/>
            <a:ext cx="6096000" cy="6858000"/>
          </a:xfrm>
          <a:noFill/>
        </p:spPr>
        <p:txBody>
          <a:bodyPr/>
          <a:lstStyle/>
          <a:p>
            <a:endParaRPr lang="en-GB"/>
          </a:p>
        </p:txBody>
      </p:sp>
      <p:sp>
        <p:nvSpPr>
          <p:cNvPr id="4" name="Slide Number Placeholder 3">
            <a:extLst>
              <a:ext uri="{FF2B5EF4-FFF2-40B4-BE49-F238E27FC236}">
                <a16:creationId xmlns:a16="http://schemas.microsoft.com/office/drawing/2014/main" id="{D6D4BAF3-139E-4D57-92E4-F7E0D5046D52}"/>
              </a:ext>
            </a:extLst>
          </p:cNvPr>
          <p:cNvSpPr>
            <a:spLocks noGrp="1"/>
          </p:cNvSpPr>
          <p:nvPr>
            <p:ph type="sldNum" sz="quarter" idx="25"/>
          </p:nvPr>
        </p:nvSpPr>
        <p:spPr/>
        <p:txBody>
          <a:bodyPr/>
          <a:lstStyle/>
          <a:p>
            <a:fld id="{043C2FB7-9533-4568-9B8F-F5133F6949BD}" type="slidenum">
              <a:rPr lang="en-GB" smtClean="0"/>
              <a:pPr/>
              <a:t>‹#›</a:t>
            </a:fld>
            <a:endParaRPr lang="en-GB"/>
          </a:p>
        </p:txBody>
      </p:sp>
      <p:sp>
        <p:nvSpPr>
          <p:cNvPr id="20" name="Text Placeholder 3">
            <a:extLst>
              <a:ext uri="{FF2B5EF4-FFF2-40B4-BE49-F238E27FC236}">
                <a16:creationId xmlns:a16="http://schemas.microsoft.com/office/drawing/2014/main" id="{E4B8D4CC-503D-4AF9-A585-B2074EB2C31F}"/>
              </a:ext>
            </a:extLst>
          </p:cNvPr>
          <p:cNvSpPr>
            <a:spLocks noGrp="1"/>
          </p:cNvSpPr>
          <p:nvPr>
            <p:ph type="body" sz="half" idx="2"/>
          </p:nvPr>
        </p:nvSpPr>
        <p:spPr>
          <a:xfrm>
            <a:off x="614364" y="777240"/>
            <a:ext cx="5130447" cy="5040630"/>
          </a:xfrm>
        </p:spPr>
        <p:txBody>
          <a:bodyPr anchor="ctr" anchorCtr="0"/>
          <a:lstStyle>
            <a:lvl1pPr marL="0" indent="0" algn="ctr">
              <a:lnSpc>
                <a:spcPct val="90000"/>
              </a:lnSpc>
              <a:spcBef>
                <a:spcPts val="0"/>
              </a:spcBef>
              <a:buNone/>
              <a:defRPr sz="5400">
                <a:solidFill>
                  <a:schemeClr val="tx2"/>
                </a:solidFill>
              </a:defRPr>
            </a:lvl1pPr>
            <a:lvl2pPr marL="0" indent="0" algn="ctr">
              <a:spcBef>
                <a:spcPts val="1800"/>
              </a:spcBef>
              <a:buNone/>
              <a:defRPr sz="1200">
                <a:solidFill>
                  <a:schemeClr val="tx2"/>
                </a:solidFill>
              </a:defRPr>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Said Someone</a:t>
            </a:r>
          </a:p>
        </p:txBody>
      </p:sp>
      <p:sp>
        <p:nvSpPr>
          <p:cNvPr id="21" name="Line 11">
            <a:extLst>
              <a:ext uri="{FF2B5EF4-FFF2-40B4-BE49-F238E27FC236}">
                <a16:creationId xmlns:a16="http://schemas.microsoft.com/office/drawing/2014/main" id="{6DAC33DA-E078-4F89-BA12-9D6B506F09E6}"/>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Footer Placeholder 1">
            <a:extLst>
              <a:ext uri="{FF2B5EF4-FFF2-40B4-BE49-F238E27FC236}">
                <a16:creationId xmlns:a16="http://schemas.microsoft.com/office/drawing/2014/main" id="{3A154AC7-6FF6-9D44-86B6-BE050D66F5D0}"/>
              </a:ext>
            </a:extLst>
          </p:cNvPr>
          <p:cNvSpPr>
            <a:spLocks noGrp="1"/>
          </p:cNvSpPr>
          <p:nvPr>
            <p:ph type="ftr" sz="quarter" idx="27"/>
          </p:nvPr>
        </p:nvSpPr>
        <p:spPr/>
        <p:txBody>
          <a:bodyPr/>
          <a:lstStyle/>
          <a:p>
            <a:r>
              <a:rPr lang="en-GB"/>
              <a:t>Confidential. For internal use only.</a:t>
            </a:r>
          </a:p>
        </p:txBody>
      </p:sp>
    </p:spTree>
    <p:extLst>
      <p:ext uri="{BB962C8B-B14F-4D97-AF65-F5344CB8AC3E}">
        <p14:creationId xmlns:p14="http://schemas.microsoft.com/office/powerpoint/2010/main" val="309962337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2"/>
      </p:bgRef>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A7F05A2-CA82-8248-BD3F-8B5867C78E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00134"/>
            <a:ext cx="12192000" cy="3708000"/>
          </a:xfrm>
          <a:prstGeom prst="rect">
            <a:avLst/>
          </a:prstGeom>
        </p:spPr>
      </p:pic>
      <p:sp>
        <p:nvSpPr>
          <p:cNvPr id="24" name="Rectangle 23">
            <a:extLst>
              <a:ext uri="{FF2B5EF4-FFF2-40B4-BE49-F238E27FC236}">
                <a16:creationId xmlns:a16="http://schemas.microsoft.com/office/drawing/2014/main" id="{CFDD1C22-FB71-4C83-8452-8EF97A87786F}"/>
              </a:ext>
            </a:extLst>
          </p:cNvPr>
          <p:cNvSpPr/>
          <p:nvPr userDrawn="1"/>
        </p:nvSpPr>
        <p:spPr>
          <a:xfrm>
            <a:off x="2013598" y="2100134"/>
            <a:ext cx="3050846" cy="37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a:extLst>
              <a:ext uri="{FF2B5EF4-FFF2-40B4-BE49-F238E27FC236}">
                <a16:creationId xmlns:a16="http://schemas.microsoft.com/office/drawing/2014/main" id="{5078AF8E-FC24-4DFD-AA4F-72B5E1F75C70}"/>
              </a:ext>
            </a:extLst>
          </p:cNvPr>
          <p:cNvSpPr>
            <a:spLocks noGrp="1"/>
          </p:cNvSpPr>
          <p:nvPr>
            <p:ph type="ctrTitle"/>
          </p:nvPr>
        </p:nvSpPr>
        <p:spPr>
          <a:xfrm>
            <a:off x="2255598" y="2236579"/>
            <a:ext cx="2736000" cy="1237665"/>
          </a:xfrm>
        </p:spPr>
        <p:txBody>
          <a:bodyPr anchor="b"/>
          <a:lstStyle>
            <a:lvl1pPr algn="l">
              <a:defRPr sz="2800">
                <a:solidFill>
                  <a:schemeClr val="bg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1E07F18-3FB0-4875-B8A6-BB5DA40D511D}"/>
              </a:ext>
            </a:extLst>
          </p:cNvPr>
          <p:cNvSpPr>
            <a:spLocks noGrp="1"/>
          </p:cNvSpPr>
          <p:nvPr>
            <p:ph type="subTitle" idx="1"/>
          </p:nvPr>
        </p:nvSpPr>
        <p:spPr>
          <a:xfrm>
            <a:off x="2255598" y="3590704"/>
            <a:ext cx="2736000" cy="998411"/>
          </a:xfrm>
        </p:spPr>
        <p:txBody>
          <a:bodyPr/>
          <a:lstStyle>
            <a:lvl1pPr marL="0" indent="0" algn="l">
              <a:buNone/>
              <a:defRPr sz="10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Freeform 26">
            <a:extLst>
              <a:ext uri="{FF2B5EF4-FFF2-40B4-BE49-F238E27FC236}">
                <a16:creationId xmlns:a16="http://schemas.microsoft.com/office/drawing/2014/main" id="{9564A37E-F656-496B-825C-5F1F31C37556}"/>
              </a:ext>
            </a:extLst>
          </p:cNvPr>
          <p:cNvSpPr>
            <a:spLocks noEditPoints="1"/>
          </p:cNvSpPr>
          <p:nvPr userDrawn="1"/>
        </p:nvSpPr>
        <p:spPr bwMode="auto">
          <a:xfrm>
            <a:off x="2779976" y="1464181"/>
            <a:ext cx="276363" cy="357291"/>
          </a:xfrm>
          <a:custGeom>
            <a:avLst/>
            <a:gdLst>
              <a:gd name="T0" fmla="*/ 66 w 866"/>
              <a:gd name="T1" fmla="*/ 1123 h 1123"/>
              <a:gd name="T2" fmla="*/ 66 w 866"/>
              <a:gd name="T3" fmla="*/ 152 h 1123"/>
              <a:gd name="T4" fmla="*/ 0 w 866"/>
              <a:gd name="T5" fmla="*/ 152 h 1123"/>
              <a:gd name="T6" fmla="*/ 0 w 866"/>
              <a:gd name="T7" fmla="*/ 15 h 1123"/>
              <a:gd name="T8" fmla="*/ 256 w 866"/>
              <a:gd name="T9" fmla="*/ 15 h 1123"/>
              <a:gd name="T10" fmla="*/ 296 w 866"/>
              <a:gd name="T11" fmla="*/ 100 h 1123"/>
              <a:gd name="T12" fmla="*/ 530 w 866"/>
              <a:gd name="T13" fmla="*/ 0 h 1123"/>
              <a:gd name="T14" fmla="*/ 866 w 866"/>
              <a:gd name="T15" fmla="*/ 395 h 1123"/>
              <a:gd name="T16" fmla="*/ 474 w 866"/>
              <a:gd name="T17" fmla="*/ 825 h 1123"/>
              <a:gd name="T18" fmla="*/ 259 w 866"/>
              <a:gd name="T19" fmla="*/ 741 h 1123"/>
              <a:gd name="T20" fmla="*/ 259 w 866"/>
              <a:gd name="T21" fmla="*/ 1123 h 1123"/>
              <a:gd name="T22" fmla="*/ 66 w 866"/>
              <a:gd name="T23" fmla="*/ 1123 h 1123"/>
              <a:gd name="T24" fmla="*/ 458 w 866"/>
              <a:gd name="T25" fmla="*/ 149 h 1123"/>
              <a:gd name="T26" fmla="*/ 251 w 866"/>
              <a:gd name="T27" fmla="*/ 415 h 1123"/>
              <a:gd name="T28" fmla="*/ 450 w 866"/>
              <a:gd name="T29" fmla="*/ 681 h 1123"/>
              <a:gd name="T30" fmla="*/ 672 w 866"/>
              <a:gd name="T31" fmla="*/ 405 h 1123"/>
              <a:gd name="T32" fmla="*/ 458 w 866"/>
              <a:gd name="T33" fmla="*/ 149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6" h="1123">
                <a:moveTo>
                  <a:pt x="66" y="1123"/>
                </a:moveTo>
                <a:cubicBezTo>
                  <a:pt x="66" y="152"/>
                  <a:pt x="66" y="152"/>
                  <a:pt x="66" y="152"/>
                </a:cubicBezTo>
                <a:cubicBezTo>
                  <a:pt x="0" y="152"/>
                  <a:pt x="0" y="152"/>
                  <a:pt x="0" y="152"/>
                </a:cubicBezTo>
                <a:cubicBezTo>
                  <a:pt x="0" y="15"/>
                  <a:pt x="0" y="15"/>
                  <a:pt x="0" y="15"/>
                </a:cubicBezTo>
                <a:cubicBezTo>
                  <a:pt x="256" y="15"/>
                  <a:pt x="256" y="15"/>
                  <a:pt x="256" y="15"/>
                </a:cubicBezTo>
                <a:cubicBezTo>
                  <a:pt x="296" y="100"/>
                  <a:pt x="296" y="100"/>
                  <a:pt x="296" y="100"/>
                </a:cubicBezTo>
                <a:cubicBezTo>
                  <a:pt x="363" y="19"/>
                  <a:pt x="450" y="0"/>
                  <a:pt x="530" y="0"/>
                </a:cubicBezTo>
                <a:cubicBezTo>
                  <a:pt x="728" y="0"/>
                  <a:pt x="866" y="165"/>
                  <a:pt x="866" y="395"/>
                </a:cubicBezTo>
                <a:cubicBezTo>
                  <a:pt x="866" y="637"/>
                  <a:pt x="738" y="825"/>
                  <a:pt x="474" y="825"/>
                </a:cubicBezTo>
                <a:cubicBezTo>
                  <a:pt x="383" y="825"/>
                  <a:pt x="310" y="790"/>
                  <a:pt x="259" y="741"/>
                </a:cubicBezTo>
                <a:cubicBezTo>
                  <a:pt x="259" y="1123"/>
                  <a:pt x="259" y="1123"/>
                  <a:pt x="259" y="1123"/>
                </a:cubicBezTo>
                <a:lnTo>
                  <a:pt x="66" y="1123"/>
                </a:lnTo>
                <a:close/>
                <a:moveTo>
                  <a:pt x="458" y="149"/>
                </a:moveTo>
                <a:cubicBezTo>
                  <a:pt x="315" y="149"/>
                  <a:pt x="251" y="231"/>
                  <a:pt x="251" y="415"/>
                </a:cubicBezTo>
                <a:cubicBezTo>
                  <a:pt x="251" y="594"/>
                  <a:pt x="316" y="681"/>
                  <a:pt x="450" y="681"/>
                </a:cubicBezTo>
                <a:cubicBezTo>
                  <a:pt x="589" y="681"/>
                  <a:pt x="672" y="578"/>
                  <a:pt x="672" y="405"/>
                </a:cubicBezTo>
                <a:cubicBezTo>
                  <a:pt x="672" y="249"/>
                  <a:pt x="588" y="149"/>
                  <a:pt x="458" y="149"/>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a:extLst>
              <a:ext uri="{FF2B5EF4-FFF2-40B4-BE49-F238E27FC236}">
                <a16:creationId xmlns:a16="http://schemas.microsoft.com/office/drawing/2014/main" id="{C4F7968C-35D6-4225-9D86-FAC8701BDB7F}"/>
              </a:ext>
            </a:extLst>
          </p:cNvPr>
          <p:cNvSpPr>
            <a:spLocks/>
          </p:cNvSpPr>
          <p:nvPr userDrawn="1"/>
        </p:nvSpPr>
        <p:spPr bwMode="auto">
          <a:xfrm>
            <a:off x="3234554" y="1426299"/>
            <a:ext cx="136029" cy="299608"/>
          </a:xfrm>
          <a:custGeom>
            <a:avLst/>
            <a:gdLst>
              <a:gd name="T0" fmla="*/ 427 w 427"/>
              <a:gd name="T1" fmla="*/ 269 h 940"/>
              <a:gd name="T2" fmla="*/ 427 w 427"/>
              <a:gd name="T3" fmla="*/ 132 h 940"/>
              <a:gd name="T4" fmla="*/ 256 w 427"/>
              <a:gd name="T5" fmla="*/ 132 h 940"/>
              <a:gd name="T6" fmla="*/ 256 w 427"/>
              <a:gd name="T7" fmla="*/ 0 h 940"/>
              <a:gd name="T8" fmla="*/ 63 w 427"/>
              <a:gd name="T9" fmla="*/ 0 h 940"/>
              <a:gd name="T10" fmla="*/ 63 w 427"/>
              <a:gd name="T11" fmla="*/ 132 h 940"/>
              <a:gd name="T12" fmla="*/ 0 w 427"/>
              <a:gd name="T13" fmla="*/ 132 h 940"/>
              <a:gd name="T14" fmla="*/ 0 w 427"/>
              <a:gd name="T15" fmla="*/ 269 h 940"/>
              <a:gd name="T16" fmla="*/ 63 w 427"/>
              <a:gd name="T17" fmla="*/ 269 h 940"/>
              <a:gd name="T18" fmla="*/ 63 w 427"/>
              <a:gd name="T19" fmla="*/ 725 h 940"/>
              <a:gd name="T20" fmla="*/ 269 w 427"/>
              <a:gd name="T21" fmla="*/ 940 h 940"/>
              <a:gd name="T22" fmla="*/ 405 w 427"/>
              <a:gd name="T23" fmla="*/ 927 h 940"/>
              <a:gd name="T24" fmla="*/ 405 w 427"/>
              <a:gd name="T25" fmla="*/ 801 h 940"/>
              <a:gd name="T26" fmla="*/ 359 w 427"/>
              <a:gd name="T27" fmla="*/ 803 h 940"/>
              <a:gd name="T28" fmla="*/ 256 w 427"/>
              <a:gd name="T29" fmla="*/ 693 h 940"/>
              <a:gd name="T30" fmla="*/ 256 w 427"/>
              <a:gd name="T31" fmla="*/ 269 h 940"/>
              <a:gd name="T32" fmla="*/ 427 w 427"/>
              <a:gd name="T33" fmla="*/ 269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940">
                <a:moveTo>
                  <a:pt x="427" y="269"/>
                </a:moveTo>
                <a:cubicBezTo>
                  <a:pt x="427" y="132"/>
                  <a:pt x="427" y="132"/>
                  <a:pt x="427" y="132"/>
                </a:cubicBezTo>
                <a:cubicBezTo>
                  <a:pt x="256" y="132"/>
                  <a:pt x="256" y="132"/>
                  <a:pt x="256" y="132"/>
                </a:cubicBezTo>
                <a:cubicBezTo>
                  <a:pt x="256" y="0"/>
                  <a:pt x="256" y="0"/>
                  <a:pt x="256" y="0"/>
                </a:cubicBezTo>
                <a:cubicBezTo>
                  <a:pt x="63" y="0"/>
                  <a:pt x="63" y="0"/>
                  <a:pt x="63" y="0"/>
                </a:cubicBezTo>
                <a:cubicBezTo>
                  <a:pt x="63" y="132"/>
                  <a:pt x="63" y="132"/>
                  <a:pt x="63" y="132"/>
                </a:cubicBezTo>
                <a:cubicBezTo>
                  <a:pt x="0" y="132"/>
                  <a:pt x="0" y="132"/>
                  <a:pt x="0" y="132"/>
                </a:cubicBezTo>
                <a:cubicBezTo>
                  <a:pt x="0" y="269"/>
                  <a:pt x="0" y="269"/>
                  <a:pt x="0" y="269"/>
                </a:cubicBezTo>
                <a:cubicBezTo>
                  <a:pt x="63" y="269"/>
                  <a:pt x="63" y="269"/>
                  <a:pt x="63" y="269"/>
                </a:cubicBezTo>
                <a:cubicBezTo>
                  <a:pt x="63" y="725"/>
                  <a:pt x="63" y="725"/>
                  <a:pt x="63" y="725"/>
                </a:cubicBezTo>
                <a:cubicBezTo>
                  <a:pt x="63" y="878"/>
                  <a:pt x="122" y="940"/>
                  <a:pt x="269" y="940"/>
                </a:cubicBezTo>
                <a:cubicBezTo>
                  <a:pt x="315" y="940"/>
                  <a:pt x="364" y="938"/>
                  <a:pt x="405" y="927"/>
                </a:cubicBezTo>
                <a:cubicBezTo>
                  <a:pt x="405" y="801"/>
                  <a:pt x="405" y="801"/>
                  <a:pt x="405" y="801"/>
                </a:cubicBezTo>
                <a:cubicBezTo>
                  <a:pt x="389" y="802"/>
                  <a:pt x="373" y="803"/>
                  <a:pt x="359" y="803"/>
                </a:cubicBezTo>
                <a:cubicBezTo>
                  <a:pt x="273" y="803"/>
                  <a:pt x="256" y="761"/>
                  <a:pt x="256" y="693"/>
                </a:cubicBezTo>
                <a:cubicBezTo>
                  <a:pt x="256" y="269"/>
                  <a:pt x="256" y="269"/>
                  <a:pt x="256" y="269"/>
                </a:cubicBezTo>
                <a:lnTo>
                  <a:pt x="427" y="26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a:extLst>
              <a:ext uri="{FF2B5EF4-FFF2-40B4-BE49-F238E27FC236}">
                <a16:creationId xmlns:a16="http://schemas.microsoft.com/office/drawing/2014/main" id="{146C1E34-4286-43D6-92DB-4A677FD9404F}"/>
              </a:ext>
            </a:extLst>
          </p:cNvPr>
          <p:cNvSpPr>
            <a:spLocks/>
          </p:cNvSpPr>
          <p:nvPr userDrawn="1"/>
        </p:nvSpPr>
        <p:spPr bwMode="auto">
          <a:xfrm>
            <a:off x="2171289" y="1408220"/>
            <a:ext cx="300469" cy="320270"/>
          </a:xfrm>
          <a:custGeom>
            <a:avLst/>
            <a:gdLst>
              <a:gd name="T0" fmla="*/ 483 w 942"/>
              <a:gd name="T1" fmla="*/ 1007 h 1007"/>
              <a:gd name="T2" fmla="*/ 0 w 942"/>
              <a:gd name="T3" fmla="*/ 508 h 1007"/>
              <a:gd name="T4" fmla="*/ 129 w 942"/>
              <a:gd name="T5" fmla="*/ 150 h 1007"/>
              <a:gd name="T6" fmla="*/ 494 w 942"/>
              <a:gd name="T7" fmla="*/ 0 h 1007"/>
              <a:gd name="T8" fmla="*/ 942 w 942"/>
              <a:gd name="T9" fmla="*/ 342 h 1007"/>
              <a:gd name="T10" fmla="*/ 724 w 942"/>
              <a:gd name="T11" fmla="*/ 342 h 1007"/>
              <a:gd name="T12" fmla="*/ 490 w 942"/>
              <a:gd name="T13" fmla="*/ 152 h 1007"/>
              <a:gd name="T14" fmla="*/ 215 w 942"/>
              <a:gd name="T15" fmla="*/ 501 h 1007"/>
              <a:gd name="T16" fmla="*/ 488 w 942"/>
              <a:gd name="T17" fmla="*/ 855 h 1007"/>
              <a:gd name="T18" fmla="*/ 720 w 942"/>
              <a:gd name="T19" fmla="*/ 697 h 1007"/>
              <a:gd name="T20" fmla="*/ 938 w 942"/>
              <a:gd name="T21" fmla="*/ 697 h 1007"/>
              <a:gd name="T22" fmla="*/ 483 w 942"/>
              <a:gd name="T23" fmla="*/ 1007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2" h="1007">
                <a:moveTo>
                  <a:pt x="483" y="1007"/>
                </a:moveTo>
                <a:cubicBezTo>
                  <a:pt x="181" y="1007"/>
                  <a:pt x="0" y="821"/>
                  <a:pt x="0" y="508"/>
                </a:cubicBezTo>
                <a:cubicBezTo>
                  <a:pt x="0" y="368"/>
                  <a:pt x="46" y="241"/>
                  <a:pt x="129" y="150"/>
                </a:cubicBezTo>
                <a:cubicBezTo>
                  <a:pt x="218" y="52"/>
                  <a:pt x="344" y="0"/>
                  <a:pt x="494" y="0"/>
                </a:cubicBezTo>
                <a:cubicBezTo>
                  <a:pt x="756" y="0"/>
                  <a:pt x="920" y="143"/>
                  <a:pt x="942" y="342"/>
                </a:cubicBezTo>
                <a:cubicBezTo>
                  <a:pt x="724" y="342"/>
                  <a:pt x="724" y="342"/>
                  <a:pt x="724" y="342"/>
                </a:cubicBezTo>
                <a:cubicBezTo>
                  <a:pt x="700" y="203"/>
                  <a:pt x="604" y="152"/>
                  <a:pt x="490" y="152"/>
                </a:cubicBezTo>
                <a:cubicBezTo>
                  <a:pt x="321" y="152"/>
                  <a:pt x="215" y="286"/>
                  <a:pt x="215" y="501"/>
                </a:cubicBezTo>
                <a:cubicBezTo>
                  <a:pt x="215" y="723"/>
                  <a:pt x="318" y="855"/>
                  <a:pt x="488" y="855"/>
                </a:cubicBezTo>
                <a:cubicBezTo>
                  <a:pt x="596" y="855"/>
                  <a:pt x="671" y="811"/>
                  <a:pt x="720" y="697"/>
                </a:cubicBezTo>
                <a:cubicBezTo>
                  <a:pt x="938" y="697"/>
                  <a:pt x="938" y="697"/>
                  <a:pt x="938" y="697"/>
                </a:cubicBezTo>
                <a:cubicBezTo>
                  <a:pt x="895" y="851"/>
                  <a:pt x="777" y="1007"/>
                  <a:pt x="483" y="100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a:extLst>
              <a:ext uri="{FF2B5EF4-FFF2-40B4-BE49-F238E27FC236}">
                <a16:creationId xmlns:a16="http://schemas.microsoft.com/office/drawing/2014/main" id="{37549AE3-D549-45AF-B121-73AB6D5A330B}"/>
              </a:ext>
            </a:extLst>
          </p:cNvPr>
          <p:cNvSpPr>
            <a:spLocks noEditPoints="1"/>
          </p:cNvSpPr>
          <p:nvPr userDrawn="1"/>
        </p:nvSpPr>
        <p:spPr bwMode="auto">
          <a:xfrm>
            <a:off x="3092498" y="1361729"/>
            <a:ext cx="80068" cy="359874"/>
          </a:xfrm>
          <a:custGeom>
            <a:avLst/>
            <a:gdLst>
              <a:gd name="T0" fmla="*/ 21 w 93"/>
              <a:gd name="T1" fmla="*/ 418 h 418"/>
              <a:gd name="T2" fmla="*/ 21 w 93"/>
              <a:gd name="T3" fmla="*/ 175 h 418"/>
              <a:gd name="T4" fmla="*/ 0 w 93"/>
              <a:gd name="T5" fmla="*/ 175 h 418"/>
              <a:gd name="T6" fmla="*/ 0 w 93"/>
              <a:gd name="T7" fmla="*/ 124 h 418"/>
              <a:gd name="T8" fmla="*/ 93 w 93"/>
              <a:gd name="T9" fmla="*/ 124 h 418"/>
              <a:gd name="T10" fmla="*/ 93 w 93"/>
              <a:gd name="T11" fmla="*/ 418 h 418"/>
              <a:gd name="T12" fmla="*/ 21 w 93"/>
              <a:gd name="T13" fmla="*/ 418 h 418"/>
              <a:gd name="T14" fmla="*/ 21 w 93"/>
              <a:gd name="T15" fmla="*/ 77 h 418"/>
              <a:gd name="T16" fmla="*/ 93 w 93"/>
              <a:gd name="T17" fmla="*/ 77 h 418"/>
              <a:gd name="T18" fmla="*/ 93 w 93"/>
              <a:gd name="T19" fmla="*/ 0 h 418"/>
              <a:gd name="T20" fmla="*/ 21 w 93"/>
              <a:gd name="T21" fmla="*/ 0 h 418"/>
              <a:gd name="T22" fmla="*/ 21 w 93"/>
              <a:gd name="T23" fmla="*/ 7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418">
                <a:moveTo>
                  <a:pt x="21" y="418"/>
                </a:moveTo>
                <a:lnTo>
                  <a:pt x="21" y="175"/>
                </a:lnTo>
                <a:lnTo>
                  <a:pt x="0" y="175"/>
                </a:lnTo>
                <a:lnTo>
                  <a:pt x="0" y="124"/>
                </a:lnTo>
                <a:lnTo>
                  <a:pt x="93" y="124"/>
                </a:lnTo>
                <a:lnTo>
                  <a:pt x="93" y="418"/>
                </a:lnTo>
                <a:lnTo>
                  <a:pt x="21" y="418"/>
                </a:lnTo>
                <a:close/>
                <a:moveTo>
                  <a:pt x="21" y="77"/>
                </a:moveTo>
                <a:lnTo>
                  <a:pt x="93" y="77"/>
                </a:lnTo>
                <a:lnTo>
                  <a:pt x="93" y="0"/>
                </a:lnTo>
                <a:lnTo>
                  <a:pt x="21" y="0"/>
                </a:lnTo>
                <a:lnTo>
                  <a:pt x="21" y="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a:extLst>
              <a:ext uri="{FF2B5EF4-FFF2-40B4-BE49-F238E27FC236}">
                <a16:creationId xmlns:a16="http://schemas.microsoft.com/office/drawing/2014/main" id="{653A8D44-CC25-4BA1-BEB4-E82873B94D6A}"/>
              </a:ext>
            </a:extLst>
          </p:cNvPr>
          <p:cNvSpPr>
            <a:spLocks noEditPoints="1"/>
          </p:cNvSpPr>
          <p:nvPr userDrawn="1"/>
        </p:nvSpPr>
        <p:spPr bwMode="auto">
          <a:xfrm>
            <a:off x="3401577" y="1464181"/>
            <a:ext cx="249673" cy="262588"/>
          </a:xfrm>
          <a:custGeom>
            <a:avLst/>
            <a:gdLst>
              <a:gd name="T0" fmla="*/ 721 w 782"/>
              <a:gd name="T1" fmla="*/ 677 h 823"/>
              <a:gd name="T2" fmla="*/ 721 w 782"/>
              <a:gd name="T3" fmla="*/ 252 h 823"/>
              <a:gd name="T4" fmla="*/ 384 w 782"/>
              <a:gd name="T5" fmla="*/ 0 h 823"/>
              <a:gd name="T6" fmla="*/ 212 w 782"/>
              <a:gd name="T7" fmla="*/ 8 h 823"/>
              <a:gd name="T8" fmla="*/ 212 w 782"/>
              <a:gd name="T9" fmla="*/ 156 h 823"/>
              <a:gd name="T10" fmla="*/ 379 w 782"/>
              <a:gd name="T11" fmla="*/ 149 h 823"/>
              <a:gd name="T12" fmla="*/ 533 w 782"/>
              <a:gd name="T13" fmla="*/ 268 h 823"/>
              <a:gd name="T14" fmla="*/ 533 w 782"/>
              <a:gd name="T15" fmla="*/ 326 h 823"/>
              <a:gd name="T16" fmla="*/ 384 w 782"/>
              <a:gd name="T17" fmla="*/ 326 h 823"/>
              <a:gd name="T18" fmla="*/ 0 w 782"/>
              <a:gd name="T19" fmla="*/ 584 h 823"/>
              <a:gd name="T20" fmla="*/ 274 w 782"/>
              <a:gd name="T21" fmla="*/ 823 h 823"/>
              <a:gd name="T22" fmla="*/ 528 w 782"/>
              <a:gd name="T23" fmla="*/ 740 h 823"/>
              <a:gd name="T24" fmla="*/ 562 w 782"/>
              <a:gd name="T25" fmla="*/ 807 h 823"/>
              <a:gd name="T26" fmla="*/ 782 w 782"/>
              <a:gd name="T27" fmla="*/ 807 h 823"/>
              <a:gd name="T28" fmla="*/ 782 w 782"/>
              <a:gd name="T29" fmla="*/ 677 h 823"/>
              <a:gd name="T30" fmla="*/ 721 w 782"/>
              <a:gd name="T31" fmla="*/ 677 h 823"/>
              <a:gd name="T32" fmla="*/ 335 w 782"/>
              <a:gd name="T33" fmla="*/ 697 h 823"/>
              <a:gd name="T34" fmla="*/ 191 w 782"/>
              <a:gd name="T35" fmla="*/ 571 h 823"/>
              <a:gd name="T36" fmla="*/ 402 w 782"/>
              <a:gd name="T37" fmla="*/ 444 h 823"/>
              <a:gd name="T38" fmla="*/ 533 w 782"/>
              <a:gd name="T39" fmla="*/ 444 h 823"/>
              <a:gd name="T40" fmla="*/ 533 w 782"/>
              <a:gd name="T41" fmla="*/ 471 h 823"/>
              <a:gd name="T42" fmla="*/ 335 w 782"/>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2" h="823">
                <a:moveTo>
                  <a:pt x="721" y="677"/>
                </a:moveTo>
                <a:cubicBezTo>
                  <a:pt x="721" y="252"/>
                  <a:pt x="721" y="252"/>
                  <a:pt x="721" y="252"/>
                </a:cubicBezTo>
                <a:cubicBezTo>
                  <a:pt x="721" y="82"/>
                  <a:pt x="610" y="0"/>
                  <a:pt x="384" y="0"/>
                </a:cubicBezTo>
                <a:cubicBezTo>
                  <a:pt x="326" y="0"/>
                  <a:pt x="247" y="5"/>
                  <a:pt x="212" y="8"/>
                </a:cubicBezTo>
                <a:cubicBezTo>
                  <a:pt x="212" y="156"/>
                  <a:pt x="212" y="156"/>
                  <a:pt x="212" y="156"/>
                </a:cubicBezTo>
                <a:cubicBezTo>
                  <a:pt x="243" y="154"/>
                  <a:pt x="319" y="149"/>
                  <a:pt x="379" y="149"/>
                </a:cubicBezTo>
                <a:cubicBezTo>
                  <a:pt x="481" y="149"/>
                  <a:pt x="533" y="189"/>
                  <a:pt x="533" y="268"/>
                </a:cubicBezTo>
                <a:cubicBezTo>
                  <a:pt x="533" y="326"/>
                  <a:pt x="533" y="326"/>
                  <a:pt x="533" y="326"/>
                </a:cubicBezTo>
                <a:cubicBezTo>
                  <a:pt x="384" y="326"/>
                  <a:pt x="384" y="326"/>
                  <a:pt x="384" y="326"/>
                </a:cubicBezTo>
                <a:cubicBezTo>
                  <a:pt x="129" y="326"/>
                  <a:pt x="0" y="413"/>
                  <a:pt x="0" y="584"/>
                </a:cubicBezTo>
                <a:cubicBezTo>
                  <a:pt x="0" y="697"/>
                  <a:pt x="71" y="823"/>
                  <a:pt x="274" y="823"/>
                </a:cubicBezTo>
                <a:cubicBezTo>
                  <a:pt x="436" y="823"/>
                  <a:pt x="493" y="778"/>
                  <a:pt x="528" y="740"/>
                </a:cubicBezTo>
                <a:cubicBezTo>
                  <a:pt x="562" y="807"/>
                  <a:pt x="562" y="807"/>
                  <a:pt x="562" y="807"/>
                </a:cubicBezTo>
                <a:cubicBezTo>
                  <a:pt x="782" y="807"/>
                  <a:pt x="782" y="807"/>
                  <a:pt x="782" y="807"/>
                </a:cubicBezTo>
                <a:cubicBezTo>
                  <a:pt x="782" y="677"/>
                  <a:pt x="782" y="677"/>
                  <a:pt x="782" y="677"/>
                </a:cubicBezTo>
                <a:lnTo>
                  <a:pt x="721" y="677"/>
                </a:lnTo>
                <a:close/>
                <a:moveTo>
                  <a:pt x="335" y="697"/>
                </a:moveTo>
                <a:cubicBezTo>
                  <a:pt x="248" y="697"/>
                  <a:pt x="191" y="647"/>
                  <a:pt x="191" y="571"/>
                </a:cubicBezTo>
                <a:cubicBezTo>
                  <a:pt x="191" y="508"/>
                  <a:pt x="216" y="444"/>
                  <a:pt x="402" y="444"/>
                </a:cubicBezTo>
                <a:cubicBezTo>
                  <a:pt x="533" y="444"/>
                  <a:pt x="533" y="444"/>
                  <a:pt x="533" y="444"/>
                </a:cubicBezTo>
                <a:cubicBezTo>
                  <a:pt x="533" y="471"/>
                  <a:pt x="533" y="471"/>
                  <a:pt x="533" y="471"/>
                </a:cubicBezTo>
                <a:cubicBezTo>
                  <a:pt x="533" y="568"/>
                  <a:pt x="512" y="697"/>
                  <a:pt x="335"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a:extLst>
              <a:ext uri="{FF2B5EF4-FFF2-40B4-BE49-F238E27FC236}">
                <a16:creationId xmlns:a16="http://schemas.microsoft.com/office/drawing/2014/main" id="{EA56B12D-11EC-4FC6-8A5F-A73551549B20}"/>
              </a:ext>
            </a:extLst>
          </p:cNvPr>
          <p:cNvSpPr>
            <a:spLocks noEditPoints="1"/>
          </p:cNvSpPr>
          <p:nvPr userDrawn="1"/>
        </p:nvSpPr>
        <p:spPr bwMode="auto">
          <a:xfrm>
            <a:off x="2497587" y="1464181"/>
            <a:ext cx="249673" cy="262588"/>
          </a:xfrm>
          <a:custGeom>
            <a:avLst/>
            <a:gdLst>
              <a:gd name="T0" fmla="*/ 722 w 783"/>
              <a:gd name="T1" fmla="*/ 677 h 823"/>
              <a:gd name="T2" fmla="*/ 722 w 783"/>
              <a:gd name="T3" fmla="*/ 252 h 823"/>
              <a:gd name="T4" fmla="*/ 385 w 783"/>
              <a:gd name="T5" fmla="*/ 0 h 823"/>
              <a:gd name="T6" fmla="*/ 213 w 783"/>
              <a:gd name="T7" fmla="*/ 8 h 823"/>
              <a:gd name="T8" fmla="*/ 213 w 783"/>
              <a:gd name="T9" fmla="*/ 156 h 823"/>
              <a:gd name="T10" fmla="*/ 380 w 783"/>
              <a:gd name="T11" fmla="*/ 149 h 823"/>
              <a:gd name="T12" fmla="*/ 534 w 783"/>
              <a:gd name="T13" fmla="*/ 268 h 823"/>
              <a:gd name="T14" fmla="*/ 534 w 783"/>
              <a:gd name="T15" fmla="*/ 326 h 823"/>
              <a:gd name="T16" fmla="*/ 385 w 783"/>
              <a:gd name="T17" fmla="*/ 326 h 823"/>
              <a:gd name="T18" fmla="*/ 0 w 783"/>
              <a:gd name="T19" fmla="*/ 584 h 823"/>
              <a:gd name="T20" fmla="*/ 275 w 783"/>
              <a:gd name="T21" fmla="*/ 823 h 823"/>
              <a:gd name="T22" fmla="*/ 529 w 783"/>
              <a:gd name="T23" fmla="*/ 740 h 823"/>
              <a:gd name="T24" fmla="*/ 562 w 783"/>
              <a:gd name="T25" fmla="*/ 807 h 823"/>
              <a:gd name="T26" fmla="*/ 783 w 783"/>
              <a:gd name="T27" fmla="*/ 807 h 823"/>
              <a:gd name="T28" fmla="*/ 783 w 783"/>
              <a:gd name="T29" fmla="*/ 677 h 823"/>
              <a:gd name="T30" fmla="*/ 722 w 783"/>
              <a:gd name="T31" fmla="*/ 677 h 823"/>
              <a:gd name="T32" fmla="*/ 336 w 783"/>
              <a:gd name="T33" fmla="*/ 697 h 823"/>
              <a:gd name="T34" fmla="*/ 192 w 783"/>
              <a:gd name="T35" fmla="*/ 571 h 823"/>
              <a:gd name="T36" fmla="*/ 403 w 783"/>
              <a:gd name="T37" fmla="*/ 444 h 823"/>
              <a:gd name="T38" fmla="*/ 534 w 783"/>
              <a:gd name="T39" fmla="*/ 444 h 823"/>
              <a:gd name="T40" fmla="*/ 534 w 783"/>
              <a:gd name="T41" fmla="*/ 471 h 823"/>
              <a:gd name="T42" fmla="*/ 336 w 783"/>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3" h="823">
                <a:moveTo>
                  <a:pt x="722" y="677"/>
                </a:moveTo>
                <a:cubicBezTo>
                  <a:pt x="722" y="252"/>
                  <a:pt x="722" y="252"/>
                  <a:pt x="722" y="252"/>
                </a:cubicBezTo>
                <a:cubicBezTo>
                  <a:pt x="722" y="82"/>
                  <a:pt x="611" y="0"/>
                  <a:pt x="385" y="0"/>
                </a:cubicBezTo>
                <a:cubicBezTo>
                  <a:pt x="327" y="0"/>
                  <a:pt x="248" y="5"/>
                  <a:pt x="213" y="8"/>
                </a:cubicBezTo>
                <a:cubicBezTo>
                  <a:pt x="213" y="156"/>
                  <a:pt x="213" y="156"/>
                  <a:pt x="213" y="156"/>
                </a:cubicBezTo>
                <a:cubicBezTo>
                  <a:pt x="244" y="154"/>
                  <a:pt x="320" y="149"/>
                  <a:pt x="380" y="149"/>
                </a:cubicBezTo>
                <a:cubicBezTo>
                  <a:pt x="482" y="149"/>
                  <a:pt x="534" y="189"/>
                  <a:pt x="534" y="268"/>
                </a:cubicBezTo>
                <a:cubicBezTo>
                  <a:pt x="534" y="326"/>
                  <a:pt x="534" y="326"/>
                  <a:pt x="534" y="326"/>
                </a:cubicBezTo>
                <a:cubicBezTo>
                  <a:pt x="385" y="326"/>
                  <a:pt x="385" y="326"/>
                  <a:pt x="385" y="326"/>
                </a:cubicBezTo>
                <a:cubicBezTo>
                  <a:pt x="130" y="326"/>
                  <a:pt x="0" y="413"/>
                  <a:pt x="0" y="584"/>
                </a:cubicBezTo>
                <a:cubicBezTo>
                  <a:pt x="0" y="697"/>
                  <a:pt x="72" y="823"/>
                  <a:pt x="275" y="823"/>
                </a:cubicBezTo>
                <a:cubicBezTo>
                  <a:pt x="437" y="823"/>
                  <a:pt x="494" y="778"/>
                  <a:pt x="529" y="740"/>
                </a:cubicBezTo>
                <a:cubicBezTo>
                  <a:pt x="562" y="807"/>
                  <a:pt x="562" y="807"/>
                  <a:pt x="562" y="807"/>
                </a:cubicBezTo>
                <a:cubicBezTo>
                  <a:pt x="783" y="807"/>
                  <a:pt x="783" y="807"/>
                  <a:pt x="783" y="807"/>
                </a:cubicBezTo>
                <a:cubicBezTo>
                  <a:pt x="783" y="677"/>
                  <a:pt x="783" y="677"/>
                  <a:pt x="783" y="677"/>
                </a:cubicBezTo>
                <a:lnTo>
                  <a:pt x="722" y="677"/>
                </a:lnTo>
                <a:close/>
                <a:moveTo>
                  <a:pt x="336" y="697"/>
                </a:moveTo>
                <a:cubicBezTo>
                  <a:pt x="249" y="697"/>
                  <a:pt x="192" y="647"/>
                  <a:pt x="192" y="571"/>
                </a:cubicBezTo>
                <a:cubicBezTo>
                  <a:pt x="192" y="508"/>
                  <a:pt x="217" y="444"/>
                  <a:pt x="403" y="444"/>
                </a:cubicBezTo>
                <a:cubicBezTo>
                  <a:pt x="534" y="444"/>
                  <a:pt x="534" y="444"/>
                  <a:pt x="534" y="444"/>
                </a:cubicBezTo>
                <a:cubicBezTo>
                  <a:pt x="534" y="471"/>
                  <a:pt x="534" y="471"/>
                  <a:pt x="534" y="471"/>
                </a:cubicBezTo>
                <a:cubicBezTo>
                  <a:pt x="534" y="568"/>
                  <a:pt x="513" y="697"/>
                  <a:pt x="336"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32">
            <a:extLst>
              <a:ext uri="{FF2B5EF4-FFF2-40B4-BE49-F238E27FC236}">
                <a16:creationId xmlns:a16="http://schemas.microsoft.com/office/drawing/2014/main" id="{526CAFFE-DEE9-4B85-9C09-9EEBE20D4A21}"/>
              </a:ext>
            </a:extLst>
          </p:cNvPr>
          <p:cNvSpPr>
            <a:spLocks noChangeArrowheads="1"/>
          </p:cNvSpPr>
          <p:nvPr userDrawn="1"/>
        </p:nvSpPr>
        <p:spPr bwMode="auto">
          <a:xfrm>
            <a:off x="2017181" y="1303185"/>
            <a:ext cx="8609" cy="21351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33">
            <a:extLst>
              <a:ext uri="{FF2B5EF4-FFF2-40B4-BE49-F238E27FC236}">
                <a16:creationId xmlns:a16="http://schemas.microsoft.com/office/drawing/2014/main" id="{1D4331E2-01FB-4C75-8C7A-5101368CDBBA}"/>
              </a:ext>
            </a:extLst>
          </p:cNvPr>
          <p:cNvSpPr>
            <a:spLocks noChangeArrowheads="1"/>
          </p:cNvSpPr>
          <p:nvPr userDrawn="1"/>
        </p:nvSpPr>
        <p:spPr bwMode="auto">
          <a:xfrm>
            <a:off x="2086056" y="1303185"/>
            <a:ext cx="47352" cy="21351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34">
            <a:extLst>
              <a:ext uri="{FF2B5EF4-FFF2-40B4-BE49-F238E27FC236}">
                <a16:creationId xmlns:a16="http://schemas.microsoft.com/office/drawing/2014/main" id="{FEE77C5C-FDE5-4440-B804-265B4CDCBFC2}"/>
              </a:ext>
            </a:extLst>
          </p:cNvPr>
          <p:cNvSpPr>
            <a:spLocks noChangeArrowheads="1"/>
          </p:cNvSpPr>
          <p:nvPr userDrawn="1"/>
        </p:nvSpPr>
        <p:spPr bwMode="auto">
          <a:xfrm>
            <a:off x="2199701" y="1303185"/>
            <a:ext cx="20663" cy="21351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Line 7">
            <a:extLst>
              <a:ext uri="{FF2B5EF4-FFF2-40B4-BE49-F238E27FC236}">
                <a16:creationId xmlns:a16="http://schemas.microsoft.com/office/drawing/2014/main" id="{3FB18F14-A02E-47E6-9BA8-2B3F3CFB8160}"/>
              </a:ext>
            </a:extLst>
          </p:cNvPr>
          <p:cNvSpPr>
            <a:spLocks noChangeShapeType="1"/>
          </p:cNvSpPr>
          <p:nvPr userDrawn="1"/>
        </p:nvSpPr>
        <p:spPr bwMode="auto">
          <a:xfrm>
            <a:off x="1505967" y="2100134"/>
            <a:ext cx="0" cy="3708000"/>
          </a:xfrm>
          <a:prstGeom prst="line">
            <a:avLst/>
          </a:prstGeom>
          <a:noFill/>
          <a:ln w="1079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8">
            <a:extLst>
              <a:ext uri="{FF2B5EF4-FFF2-40B4-BE49-F238E27FC236}">
                <a16:creationId xmlns:a16="http://schemas.microsoft.com/office/drawing/2014/main" id="{CAF1BA06-9B8B-4EC2-B029-4256A7C183B4}"/>
              </a:ext>
            </a:extLst>
          </p:cNvPr>
          <p:cNvSpPr>
            <a:spLocks noChangeShapeType="1"/>
          </p:cNvSpPr>
          <p:nvPr userDrawn="1"/>
        </p:nvSpPr>
        <p:spPr bwMode="auto">
          <a:xfrm>
            <a:off x="5565903" y="2100134"/>
            <a:ext cx="0" cy="3708000"/>
          </a:xfrm>
          <a:prstGeom prst="line">
            <a:avLst/>
          </a:prstGeom>
          <a:noFill/>
          <a:ln w="2286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4A47B4C9-BD82-FB48-9F0C-C6E6E9EF15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685991" y="2100134"/>
            <a:ext cx="3446328" cy="3708000"/>
          </a:xfrm>
          <a:prstGeom prst="rect">
            <a:avLst/>
          </a:prstGeom>
        </p:spPr>
      </p:pic>
      <p:sp>
        <p:nvSpPr>
          <p:cNvPr id="19" name="Line 6">
            <a:extLst>
              <a:ext uri="{FF2B5EF4-FFF2-40B4-BE49-F238E27FC236}">
                <a16:creationId xmlns:a16="http://schemas.microsoft.com/office/drawing/2014/main" id="{331C5F65-5A7D-4B04-9053-0B31B9553CD2}"/>
              </a:ext>
            </a:extLst>
          </p:cNvPr>
          <p:cNvSpPr>
            <a:spLocks noChangeShapeType="1"/>
          </p:cNvSpPr>
          <p:nvPr userDrawn="1"/>
        </p:nvSpPr>
        <p:spPr bwMode="auto">
          <a:xfrm>
            <a:off x="9136572" y="2100134"/>
            <a:ext cx="0" cy="37080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6">
            <a:extLst>
              <a:ext uri="{FF2B5EF4-FFF2-40B4-BE49-F238E27FC236}">
                <a16:creationId xmlns:a16="http://schemas.microsoft.com/office/drawing/2014/main" id="{B31488E8-E411-4AB2-BF2F-4EE25617DCF3}"/>
              </a:ext>
            </a:extLst>
          </p:cNvPr>
          <p:cNvSpPr>
            <a:spLocks noChangeShapeType="1"/>
          </p:cNvSpPr>
          <p:nvPr userDrawn="1"/>
        </p:nvSpPr>
        <p:spPr bwMode="auto">
          <a:xfrm>
            <a:off x="9648636" y="2100134"/>
            <a:ext cx="0" cy="37080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7">
            <a:extLst>
              <a:ext uri="{FF2B5EF4-FFF2-40B4-BE49-F238E27FC236}">
                <a16:creationId xmlns:a16="http://schemas.microsoft.com/office/drawing/2014/main" id="{7A5E5F72-C306-4B5E-B73E-9389FADEE86B}"/>
              </a:ext>
            </a:extLst>
          </p:cNvPr>
          <p:cNvSpPr>
            <a:spLocks noChangeShapeType="1"/>
          </p:cNvSpPr>
          <p:nvPr userDrawn="1"/>
        </p:nvSpPr>
        <p:spPr bwMode="auto">
          <a:xfrm>
            <a:off x="10662159" y="2100134"/>
            <a:ext cx="0" cy="3708000"/>
          </a:xfrm>
          <a:prstGeom prst="line">
            <a:avLst/>
          </a:prstGeom>
          <a:noFill/>
          <a:ln w="952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5132802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Quote with image">
    <p:bg>
      <p:bgRef idx="1001">
        <a:schemeClr val="bg2"/>
      </p:bgRef>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35D83C6-9F04-4C73-9A49-DE0CFEA954A4}"/>
              </a:ext>
            </a:extLst>
          </p:cNvPr>
          <p:cNvSpPr>
            <a:spLocks noGrp="1"/>
          </p:cNvSpPr>
          <p:nvPr>
            <p:ph type="pic" sz="quarter" idx="26"/>
          </p:nvPr>
        </p:nvSpPr>
        <p:spPr>
          <a:xfrm>
            <a:off x="6096000" y="0"/>
            <a:ext cx="6096000" cy="6858000"/>
          </a:xfrm>
          <a:noFill/>
        </p:spPr>
        <p:txBody>
          <a:bodyPr/>
          <a:lstStyle/>
          <a:p>
            <a:endParaRPr lang="en-GB"/>
          </a:p>
        </p:txBody>
      </p:sp>
      <p:sp>
        <p:nvSpPr>
          <p:cNvPr id="3" name="Footer Placeholder 2">
            <a:extLst>
              <a:ext uri="{FF2B5EF4-FFF2-40B4-BE49-F238E27FC236}">
                <a16:creationId xmlns:a16="http://schemas.microsoft.com/office/drawing/2014/main" id="{AE6A96F2-B19B-42E7-B445-88977100E17E}"/>
              </a:ext>
            </a:extLst>
          </p:cNvPr>
          <p:cNvSpPr>
            <a:spLocks noGrp="1"/>
          </p:cNvSpPr>
          <p:nvPr>
            <p:ph type="ftr" sz="quarter" idx="24"/>
          </p:nvPr>
        </p:nvSpPr>
        <p:spPr/>
        <p:txBody>
          <a:bodyPr/>
          <a:lstStyle>
            <a:lvl1pPr>
              <a:defRPr/>
            </a:lvl1pPr>
          </a:lstStyle>
          <a:p>
            <a:r>
              <a:rPr lang="en-GB"/>
              <a:t>Confidential. For internal use only.</a:t>
            </a:r>
          </a:p>
        </p:txBody>
      </p:sp>
      <p:sp>
        <p:nvSpPr>
          <p:cNvPr id="4" name="Slide Number Placeholder 3">
            <a:extLst>
              <a:ext uri="{FF2B5EF4-FFF2-40B4-BE49-F238E27FC236}">
                <a16:creationId xmlns:a16="http://schemas.microsoft.com/office/drawing/2014/main" id="{D6D4BAF3-139E-4D57-92E4-F7E0D5046D52}"/>
              </a:ext>
            </a:extLst>
          </p:cNvPr>
          <p:cNvSpPr>
            <a:spLocks noGrp="1"/>
          </p:cNvSpPr>
          <p:nvPr>
            <p:ph type="sldNum" sz="quarter" idx="25"/>
          </p:nvPr>
        </p:nvSpPr>
        <p:spPr/>
        <p:txBody>
          <a:bodyPr/>
          <a:lstStyle/>
          <a:p>
            <a:fld id="{043C2FB7-9533-4568-9B8F-F5133F6949BD}" type="slidenum">
              <a:rPr lang="en-GB" smtClean="0"/>
              <a:pPr/>
              <a:t>‹#›</a:t>
            </a:fld>
            <a:endParaRPr lang="en-GB"/>
          </a:p>
        </p:txBody>
      </p:sp>
      <p:sp>
        <p:nvSpPr>
          <p:cNvPr id="20" name="Text Placeholder 3">
            <a:extLst>
              <a:ext uri="{FF2B5EF4-FFF2-40B4-BE49-F238E27FC236}">
                <a16:creationId xmlns:a16="http://schemas.microsoft.com/office/drawing/2014/main" id="{E4B8D4CC-503D-4AF9-A585-B2074EB2C31F}"/>
              </a:ext>
            </a:extLst>
          </p:cNvPr>
          <p:cNvSpPr>
            <a:spLocks noGrp="1"/>
          </p:cNvSpPr>
          <p:nvPr>
            <p:ph type="body" sz="half" idx="2"/>
          </p:nvPr>
        </p:nvSpPr>
        <p:spPr>
          <a:xfrm>
            <a:off x="614364" y="777240"/>
            <a:ext cx="5130447" cy="5040630"/>
          </a:xfrm>
        </p:spPr>
        <p:txBody>
          <a:bodyPr anchor="ctr" anchorCtr="0"/>
          <a:lstStyle>
            <a:lvl1pPr marL="0" indent="0" algn="ctr">
              <a:lnSpc>
                <a:spcPct val="90000"/>
              </a:lnSpc>
              <a:spcBef>
                <a:spcPts val="0"/>
              </a:spcBef>
              <a:buNone/>
              <a:defRPr sz="5400">
                <a:solidFill>
                  <a:schemeClr val="tx2"/>
                </a:solidFill>
              </a:defRPr>
            </a:lvl1pPr>
            <a:lvl2pPr marL="0" indent="0" algn="ctr">
              <a:spcBef>
                <a:spcPts val="1800"/>
              </a:spcBef>
              <a:buNone/>
              <a:defRPr sz="1200">
                <a:solidFill>
                  <a:schemeClr val="tx1"/>
                </a:solidFill>
              </a:defRPr>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Said Someone</a:t>
            </a:r>
          </a:p>
        </p:txBody>
      </p:sp>
      <p:sp>
        <p:nvSpPr>
          <p:cNvPr id="21" name="Line 11">
            <a:extLst>
              <a:ext uri="{FF2B5EF4-FFF2-40B4-BE49-F238E27FC236}">
                <a16:creationId xmlns:a16="http://schemas.microsoft.com/office/drawing/2014/main" id="{6DAC33DA-E078-4F89-BA12-9D6B506F09E6}"/>
              </a:ext>
            </a:extLst>
          </p:cNvPr>
          <p:cNvSpPr>
            <a:spLocks noChangeShapeType="1"/>
          </p:cNvSpPr>
          <p:nvPr userDrawn="1"/>
        </p:nvSpPr>
        <p:spPr bwMode="auto">
          <a:xfrm>
            <a:off x="614363" y="0"/>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760184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with image cyan">
    <p:bg>
      <p:bgRef idx="1001">
        <a:schemeClr val="bg2"/>
      </p:bgRef>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35D83C6-9F04-4C73-9A49-DE0CFEA954A4}"/>
              </a:ext>
            </a:extLst>
          </p:cNvPr>
          <p:cNvSpPr>
            <a:spLocks noGrp="1"/>
          </p:cNvSpPr>
          <p:nvPr>
            <p:ph type="pic" sz="quarter" idx="26"/>
          </p:nvPr>
        </p:nvSpPr>
        <p:spPr>
          <a:xfrm>
            <a:off x="6096000" y="0"/>
            <a:ext cx="6096000" cy="6858000"/>
          </a:xfrm>
          <a:noFill/>
        </p:spPr>
        <p:txBody>
          <a:bodyPr/>
          <a:lstStyle/>
          <a:p>
            <a:endParaRPr lang="en-GB"/>
          </a:p>
        </p:txBody>
      </p:sp>
      <p:sp>
        <p:nvSpPr>
          <p:cNvPr id="3" name="Footer Placeholder 2">
            <a:extLst>
              <a:ext uri="{FF2B5EF4-FFF2-40B4-BE49-F238E27FC236}">
                <a16:creationId xmlns:a16="http://schemas.microsoft.com/office/drawing/2014/main" id="{AE6A96F2-B19B-42E7-B445-88977100E17E}"/>
              </a:ext>
            </a:extLst>
          </p:cNvPr>
          <p:cNvSpPr>
            <a:spLocks noGrp="1"/>
          </p:cNvSpPr>
          <p:nvPr>
            <p:ph type="ftr" sz="quarter" idx="24"/>
          </p:nvPr>
        </p:nvSpPr>
        <p:spPr/>
        <p:txBody>
          <a:bodyPr/>
          <a:lstStyle>
            <a:lvl1pPr>
              <a:defRPr/>
            </a:lvl1pPr>
          </a:lstStyle>
          <a:p>
            <a:r>
              <a:rPr lang="en-GB"/>
              <a:t>Confidential. For internal use only.</a:t>
            </a:r>
          </a:p>
        </p:txBody>
      </p:sp>
      <p:sp>
        <p:nvSpPr>
          <p:cNvPr id="20" name="Text Placeholder 3">
            <a:extLst>
              <a:ext uri="{FF2B5EF4-FFF2-40B4-BE49-F238E27FC236}">
                <a16:creationId xmlns:a16="http://schemas.microsoft.com/office/drawing/2014/main" id="{E4B8D4CC-503D-4AF9-A585-B2074EB2C31F}"/>
              </a:ext>
            </a:extLst>
          </p:cNvPr>
          <p:cNvSpPr>
            <a:spLocks noGrp="1"/>
          </p:cNvSpPr>
          <p:nvPr>
            <p:ph type="body" sz="half" idx="2"/>
          </p:nvPr>
        </p:nvSpPr>
        <p:spPr>
          <a:xfrm>
            <a:off x="614364" y="777240"/>
            <a:ext cx="5130447" cy="5040630"/>
          </a:xfrm>
        </p:spPr>
        <p:txBody>
          <a:bodyPr anchor="ctr" anchorCtr="0"/>
          <a:lstStyle>
            <a:lvl1pPr marL="0" indent="0" algn="ctr">
              <a:lnSpc>
                <a:spcPct val="90000"/>
              </a:lnSpc>
              <a:spcBef>
                <a:spcPts val="0"/>
              </a:spcBef>
              <a:buNone/>
              <a:defRPr sz="5400">
                <a:solidFill>
                  <a:schemeClr val="tx2"/>
                </a:solidFill>
              </a:defRPr>
            </a:lvl1pPr>
            <a:lvl2pPr marL="0" indent="0" algn="ctr">
              <a:spcBef>
                <a:spcPts val="1800"/>
              </a:spcBef>
              <a:buNone/>
              <a:defRPr sz="1200">
                <a:solidFill>
                  <a:schemeClr val="tx1"/>
                </a:solidFill>
              </a:defRPr>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Said Someone</a:t>
            </a:r>
          </a:p>
        </p:txBody>
      </p:sp>
      <p:sp>
        <p:nvSpPr>
          <p:cNvPr id="21" name="Line 11">
            <a:extLst>
              <a:ext uri="{FF2B5EF4-FFF2-40B4-BE49-F238E27FC236}">
                <a16:creationId xmlns:a16="http://schemas.microsoft.com/office/drawing/2014/main" id="{6DAC33DA-E078-4F89-BA12-9D6B506F09E6}"/>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096688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bjective with image">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AABBEC-36E9-4323-BC88-92D6DF2C9039}"/>
              </a:ext>
            </a:extLst>
          </p:cNvPr>
          <p:cNvSpPr/>
          <p:nvPr userDrawn="1"/>
        </p:nvSpPr>
        <p:spPr>
          <a:xfrm>
            <a:off x="7923213" y="0"/>
            <a:ext cx="366395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935D83C6-9F04-4C73-9A49-DE0CFEA954A4}"/>
              </a:ext>
            </a:extLst>
          </p:cNvPr>
          <p:cNvSpPr>
            <a:spLocks noGrp="1"/>
          </p:cNvSpPr>
          <p:nvPr>
            <p:ph type="pic" sz="quarter" idx="26"/>
          </p:nvPr>
        </p:nvSpPr>
        <p:spPr>
          <a:xfrm>
            <a:off x="0" y="0"/>
            <a:ext cx="7858539" cy="6858000"/>
          </a:xfrm>
          <a:noFill/>
        </p:spPr>
        <p:txBody>
          <a:bodyPr/>
          <a:lstStyle/>
          <a:p>
            <a:endParaRPr lang="en-GB"/>
          </a:p>
        </p:txBody>
      </p:sp>
      <p:sp>
        <p:nvSpPr>
          <p:cNvPr id="3" name="Footer Placeholder 2">
            <a:extLst>
              <a:ext uri="{FF2B5EF4-FFF2-40B4-BE49-F238E27FC236}">
                <a16:creationId xmlns:a16="http://schemas.microsoft.com/office/drawing/2014/main" id="{AE6A96F2-B19B-42E7-B445-88977100E17E}"/>
              </a:ext>
            </a:extLst>
          </p:cNvPr>
          <p:cNvSpPr>
            <a:spLocks noGrp="1"/>
          </p:cNvSpPr>
          <p:nvPr>
            <p:ph type="ftr" sz="quarter" idx="24"/>
          </p:nvPr>
        </p:nvSpPr>
        <p:spPr/>
        <p:txBody>
          <a:bodyPr/>
          <a:lstStyle>
            <a:lvl1pPr>
              <a:defRPr/>
            </a:lvl1pPr>
          </a:lstStyle>
          <a:p>
            <a:r>
              <a:rPr lang="en-GB"/>
              <a:t>Confidential. For internal use only.</a:t>
            </a:r>
          </a:p>
        </p:txBody>
      </p:sp>
      <p:sp>
        <p:nvSpPr>
          <p:cNvPr id="4" name="Slide Number Placeholder 3">
            <a:extLst>
              <a:ext uri="{FF2B5EF4-FFF2-40B4-BE49-F238E27FC236}">
                <a16:creationId xmlns:a16="http://schemas.microsoft.com/office/drawing/2014/main" id="{D6D4BAF3-139E-4D57-92E4-F7E0D5046D52}"/>
              </a:ext>
            </a:extLst>
          </p:cNvPr>
          <p:cNvSpPr>
            <a:spLocks noGrp="1"/>
          </p:cNvSpPr>
          <p:nvPr>
            <p:ph type="sldNum" sz="quarter" idx="25"/>
          </p:nvPr>
        </p:nvSpPr>
        <p:spPr/>
        <p:txBody>
          <a:bodyPr/>
          <a:lstStyle>
            <a:lvl1pPr>
              <a:defRPr>
                <a:solidFill>
                  <a:schemeClr val="bg2"/>
                </a:solidFill>
              </a:defRPr>
            </a:lvl1pPr>
          </a:lstStyle>
          <a:p>
            <a:fld id="{043C2FB7-9533-4568-9B8F-F5133F6949BD}" type="slidenum">
              <a:rPr lang="en-GB" smtClean="0"/>
              <a:pPr/>
              <a:t>‹#›</a:t>
            </a:fld>
            <a:endParaRPr lang="en-GB"/>
          </a:p>
        </p:txBody>
      </p:sp>
      <p:sp>
        <p:nvSpPr>
          <p:cNvPr id="8" name="Title 7">
            <a:extLst>
              <a:ext uri="{FF2B5EF4-FFF2-40B4-BE49-F238E27FC236}">
                <a16:creationId xmlns:a16="http://schemas.microsoft.com/office/drawing/2014/main" id="{E0717700-0D7D-4386-A618-7E816D5916A5}"/>
              </a:ext>
            </a:extLst>
          </p:cNvPr>
          <p:cNvSpPr>
            <a:spLocks noGrp="1"/>
          </p:cNvSpPr>
          <p:nvPr>
            <p:ph type="title" hasCustomPrompt="1"/>
          </p:nvPr>
        </p:nvSpPr>
        <p:spPr>
          <a:xfrm>
            <a:off x="8132249" y="239083"/>
            <a:ext cx="3254889" cy="755904"/>
          </a:xfrm>
        </p:spPr>
        <p:txBody>
          <a:bodyPr/>
          <a:lstStyle>
            <a:lvl1pPr>
              <a:defRPr>
                <a:solidFill>
                  <a:schemeClr val="bg2"/>
                </a:solidFill>
              </a:defRPr>
            </a:lvl1pPr>
          </a:lstStyle>
          <a:p>
            <a:r>
              <a:rPr lang="en-US"/>
              <a:t>Objectives</a:t>
            </a:r>
            <a:endParaRPr lang="en-GB"/>
          </a:p>
        </p:txBody>
      </p:sp>
      <p:sp>
        <p:nvSpPr>
          <p:cNvPr id="9" name="Text Placeholder 8">
            <a:extLst>
              <a:ext uri="{FF2B5EF4-FFF2-40B4-BE49-F238E27FC236}">
                <a16:creationId xmlns:a16="http://schemas.microsoft.com/office/drawing/2014/main" id="{E669367B-2B14-4B39-899C-9C969FE4119E}"/>
              </a:ext>
            </a:extLst>
          </p:cNvPr>
          <p:cNvSpPr>
            <a:spLocks noGrp="1"/>
          </p:cNvSpPr>
          <p:nvPr>
            <p:ph type="body" sz="quarter" idx="28"/>
          </p:nvPr>
        </p:nvSpPr>
        <p:spPr>
          <a:xfrm>
            <a:off x="8132763" y="1957388"/>
            <a:ext cx="3254375" cy="3919537"/>
          </a:xfrm>
        </p:spPr>
        <p:txBody>
          <a:bodyPr/>
          <a:lstStyle>
            <a:lvl1pPr>
              <a:defRPr>
                <a:solidFill>
                  <a:schemeClr val="bg2"/>
                </a:solidFill>
              </a:defRPr>
            </a:lvl1pPr>
            <a:lvl2pPr>
              <a:defRPr>
                <a:solidFill>
                  <a:schemeClr val="bg2"/>
                </a:solidFill>
              </a:defRPr>
            </a:lvl2pPr>
            <a:lvl3pPr>
              <a:buClr>
                <a:schemeClr val="bg2"/>
              </a:buClr>
              <a:defRPr>
                <a:solidFill>
                  <a:schemeClr val="bg2"/>
                </a:solidFill>
              </a:defRPr>
            </a:lvl3pPr>
            <a:lvl4pPr>
              <a:buClr>
                <a:schemeClr val="bg2"/>
              </a:buClr>
              <a:defRPr>
                <a:solidFill>
                  <a:schemeClr val="bg2"/>
                </a:solidFill>
              </a:defRPr>
            </a:lvl4pPr>
            <a:lvl5pPr>
              <a:buClr>
                <a:schemeClr val="bg2"/>
              </a:buCl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724605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923"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Objective with image">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AABBEC-36E9-4323-BC88-92D6DF2C9039}"/>
              </a:ext>
            </a:extLst>
          </p:cNvPr>
          <p:cNvSpPr/>
          <p:nvPr userDrawn="1"/>
        </p:nvSpPr>
        <p:spPr>
          <a:xfrm>
            <a:off x="0" y="0"/>
            <a:ext cx="426784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935D83C6-9F04-4C73-9A49-DE0CFEA954A4}"/>
              </a:ext>
            </a:extLst>
          </p:cNvPr>
          <p:cNvSpPr>
            <a:spLocks noGrp="1"/>
          </p:cNvSpPr>
          <p:nvPr>
            <p:ph type="pic" sz="quarter" idx="26"/>
          </p:nvPr>
        </p:nvSpPr>
        <p:spPr>
          <a:xfrm>
            <a:off x="4368310" y="0"/>
            <a:ext cx="7823686" cy="6858000"/>
          </a:xfrm>
          <a:noFill/>
        </p:spPr>
        <p:txBody>
          <a:bodyPr/>
          <a:lstStyle/>
          <a:p>
            <a:endParaRPr lang="en-GB"/>
          </a:p>
        </p:txBody>
      </p:sp>
      <p:sp>
        <p:nvSpPr>
          <p:cNvPr id="3" name="Footer Placeholder 2">
            <a:extLst>
              <a:ext uri="{FF2B5EF4-FFF2-40B4-BE49-F238E27FC236}">
                <a16:creationId xmlns:a16="http://schemas.microsoft.com/office/drawing/2014/main" id="{AE6A96F2-B19B-42E7-B445-88977100E17E}"/>
              </a:ext>
            </a:extLst>
          </p:cNvPr>
          <p:cNvSpPr>
            <a:spLocks noGrp="1"/>
          </p:cNvSpPr>
          <p:nvPr>
            <p:ph type="ftr" sz="quarter" idx="24"/>
          </p:nvPr>
        </p:nvSpPr>
        <p:spPr/>
        <p:txBody>
          <a:bodyPr/>
          <a:lstStyle>
            <a:lvl1pPr>
              <a:defRPr>
                <a:solidFill>
                  <a:schemeClr val="bg2"/>
                </a:solidFill>
              </a:defRPr>
            </a:lvl1pPr>
          </a:lstStyle>
          <a:p>
            <a:r>
              <a:rPr lang="en-GB"/>
              <a:t>Confidential. For internal use only.</a:t>
            </a:r>
          </a:p>
        </p:txBody>
      </p:sp>
      <p:sp>
        <p:nvSpPr>
          <p:cNvPr id="4" name="Slide Number Placeholder 3">
            <a:extLst>
              <a:ext uri="{FF2B5EF4-FFF2-40B4-BE49-F238E27FC236}">
                <a16:creationId xmlns:a16="http://schemas.microsoft.com/office/drawing/2014/main" id="{D6D4BAF3-139E-4D57-92E4-F7E0D5046D52}"/>
              </a:ext>
            </a:extLst>
          </p:cNvPr>
          <p:cNvSpPr>
            <a:spLocks noGrp="1"/>
          </p:cNvSpPr>
          <p:nvPr>
            <p:ph type="sldNum" sz="quarter" idx="25"/>
          </p:nvPr>
        </p:nvSpPr>
        <p:spPr/>
        <p:txBody>
          <a:bodyPr/>
          <a:lstStyle>
            <a:lvl1pPr>
              <a:defRPr>
                <a:solidFill>
                  <a:schemeClr val="tx2"/>
                </a:solidFill>
              </a:defRPr>
            </a:lvl1pPr>
          </a:lstStyle>
          <a:p>
            <a:fld id="{043C2FB7-9533-4568-9B8F-F5133F6949BD}" type="slidenum">
              <a:rPr lang="en-GB" smtClean="0"/>
              <a:pPr/>
              <a:t>‹#›</a:t>
            </a:fld>
            <a:endParaRPr lang="en-GB"/>
          </a:p>
        </p:txBody>
      </p:sp>
      <p:sp>
        <p:nvSpPr>
          <p:cNvPr id="8" name="Title 7">
            <a:extLst>
              <a:ext uri="{FF2B5EF4-FFF2-40B4-BE49-F238E27FC236}">
                <a16:creationId xmlns:a16="http://schemas.microsoft.com/office/drawing/2014/main" id="{E0717700-0D7D-4386-A618-7E816D5916A5}"/>
              </a:ext>
            </a:extLst>
          </p:cNvPr>
          <p:cNvSpPr>
            <a:spLocks noGrp="1"/>
          </p:cNvSpPr>
          <p:nvPr>
            <p:ph type="title" hasCustomPrompt="1"/>
          </p:nvPr>
        </p:nvSpPr>
        <p:spPr>
          <a:xfrm>
            <a:off x="804863" y="239083"/>
            <a:ext cx="3247588" cy="755904"/>
          </a:xfrm>
        </p:spPr>
        <p:txBody>
          <a:bodyPr/>
          <a:lstStyle>
            <a:lvl1pPr>
              <a:defRPr>
                <a:solidFill>
                  <a:schemeClr val="bg2"/>
                </a:solidFill>
              </a:defRPr>
            </a:lvl1pPr>
          </a:lstStyle>
          <a:p>
            <a:r>
              <a:rPr lang="en-US"/>
              <a:t>Objectives</a:t>
            </a:r>
            <a:endParaRPr lang="en-GB"/>
          </a:p>
        </p:txBody>
      </p:sp>
      <p:sp>
        <p:nvSpPr>
          <p:cNvPr id="11" name="Text Placeholder 8">
            <a:extLst>
              <a:ext uri="{FF2B5EF4-FFF2-40B4-BE49-F238E27FC236}">
                <a16:creationId xmlns:a16="http://schemas.microsoft.com/office/drawing/2014/main" id="{EF680D5D-8F05-4D4C-920C-E3C250BAFBA6}"/>
              </a:ext>
            </a:extLst>
          </p:cNvPr>
          <p:cNvSpPr>
            <a:spLocks noGrp="1"/>
          </p:cNvSpPr>
          <p:nvPr>
            <p:ph type="body" sz="quarter" idx="28"/>
          </p:nvPr>
        </p:nvSpPr>
        <p:spPr>
          <a:xfrm>
            <a:off x="813116" y="1957388"/>
            <a:ext cx="3254375" cy="3919537"/>
          </a:xfrm>
        </p:spPr>
        <p:txBody>
          <a:bodyPr/>
          <a:lstStyle>
            <a:lvl1pPr>
              <a:defRPr>
                <a:solidFill>
                  <a:schemeClr val="bg2"/>
                </a:solidFill>
              </a:defRPr>
            </a:lvl1pPr>
            <a:lvl2pPr>
              <a:defRPr>
                <a:solidFill>
                  <a:schemeClr val="bg2"/>
                </a:solidFill>
              </a:defRPr>
            </a:lvl2pPr>
            <a:lvl3pPr>
              <a:buClr>
                <a:schemeClr val="bg2"/>
              </a:buClr>
              <a:defRPr>
                <a:solidFill>
                  <a:schemeClr val="bg2"/>
                </a:solidFill>
              </a:defRPr>
            </a:lvl3pPr>
            <a:lvl4pPr>
              <a:buClr>
                <a:schemeClr val="bg2"/>
              </a:buClr>
              <a:defRPr>
                <a:solidFill>
                  <a:schemeClr val="bg2"/>
                </a:solidFill>
              </a:defRPr>
            </a:lvl4pPr>
            <a:lvl5pPr>
              <a:buClr>
                <a:schemeClr val="bg2"/>
              </a:buCl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48249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92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Objective with image">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AABBEC-36E9-4323-BC88-92D6DF2C9039}"/>
              </a:ext>
            </a:extLst>
          </p:cNvPr>
          <p:cNvSpPr/>
          <p:nvPr userDrawn="1"/>
        </p:nvSpPr>
        <p:spPr>
          <a:xfrm>
            <a:off x="7923213" y="984250"/>
            <a:ext cx="3663955" cy="4892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935D83C6-9F04-4C73-9A49-DE0CFEA954A4}"/>
              </a:ext>
            </a:extLst>
          </p:cNvPr>
          <p:cNvSpPr>
            <a:spLocks noGrp="1"/>
          </p:cNvSpPr>
          <p:nvPr>
            <p:ph type="pic" sz="quarter" idx="26"/>
          </p:nvPr>
        </p:nvSpPr>
        <p:spPr>
          <a:xfrm>
            <a:off x="604832" y="984250"/>
            <a:ext cx="7253707" cy="4892675"/>
          </a:xfrm>
          <a:solidFill>
            <a:schemeClr val="bg2"/>
          </a:solidFill>
        </p:spPr>
        <p:txBody>
          <a:bodyPr/>
          <a:lstStyle/>
          <a:p>
            <a:endParaRPr lang="en-GB"/>
          </a:p>
        </p:txBody>
      </p:sp>
      <p:sp>
        <p:nvSpPr>
          <p:cNvPr id="8" name="Title 7">
            <a:extLst>
              <a:ext uri="{FF2B5EF4-FFF2-40B4-BE49-F238E27FC236}">
                <a16:creationId xmlns:a16="http://schemas.microsoft.com/office/drawing/2014/main" id="{E0717700-0D7D-4386-A618-7E816D5916A5}"/>
              </a:ext>
            </a:extLst>
          </p:cNvPr>
          <p:cNvSpPr>
            <a:spLocks noGrp="1"/>
          </p:cNvSpPr>
          <p:nvPr>
            <p:ph type="title" hasCustomPrompt="1"/>
          </p:nvPr>
        </p:nvSpPr>
        <p:spPr>
          <a:xfrm>
            <a:off x="8132249" y="995079"/>
            <a:ext cx="3254889" cy="553166"/>
          </a:xfrm>
        </p:spPr>
        <p:txBody>
          <a:bodyPr/>
          <a:lstStyle>
            <a:lvl1pPr>
              <a:defRPr>
                <a:solidFill>
                  <a:schemeClr val="bg2"/>
                </a:solidFill>
              </a:defRPr>
            </a:lvl1pPr>
          </a:lstStyle>
          <a:p>
            <a:r>
              <a:rPr lang="en-US"/>
              <a:t>Objectives</a:t>
            </a:r>
            <a:endParaRPr lang="en-GB"/>
          </a:p>
        </p:txBody>
      </p:sp>
      <p:sp>
        <p:nvSpPr>
          <p:cNvPr id="9" name="Footer Placeholder 8">
            <a:extLst>
              <a:ext uri="{FF2B5EF4-FFF2-40B4-BE49-F238E27FC236}">
                <a16:creationId xmlns:a16="http://schemas.microsoft.com/office/drawing/2014/main" id="{B7C2F8BC-77D6-4C2F-919A-63CA19074964}"/>
              </a:ext>
            </a:extLst>
          </p:cNvPr>
          <p:cNvSpPr>
            <a:spLocks noGrp="1"/>
          </p:cNvSpPr>
          <p:nvPr>
            <p:ph type="ftr" sz="quarter" idx="29"/>
          </p:nvPr>
        </p:nvSpPr>
        <p:spPr/>
        <p:txBody>
          <a:bodyPr/>
          <a:lstStyle>
            <a:lvl1pPr>
              <a:defRPr/>
            </a:lvl1pPr>
          </a:lstStyle>
          <a:p>
            <a:r>
              <a:rPr lang="en-GB"/>
              <a:t>Confidential. For internal use only.</a:t>
            </a:r>
          </a:p>
        </p:txBody>
      </p:sp>
      <p:sp>
        <p:nvSpPr>
          <p:cNvPr id="11" name="Slide Number Placeholder 10">
            <a:extLst>
              <a:ext uri="{FF2B5EF4-FFF2-40B4-BE49-F238E27FC236}">
                <a16:creationId xmlns:a16="http://schemas.microsoft.com/office/drawing/2014/main" id="{75683228-5D73-4040-9AA2-D8ACD42135C7}"/>
              </a:ext>
            </a:extLst>
          </p:cNvPr>
          <p:cNvSpPr>
            <a:spLocks noGrp="1"/>
          </p:cNvSpPr>
          <p:nvPr>
            <p:ph type="sldNum" sz="quarter" idx="30"/>
          </p:nvPr>
        </p:nvSpPr>
        <p:spPr/>
        <p:txBody>
          <a:bodyPr/>
          <a:lstStyle/>
          <a:p>
            <a:fld id="{043C2FB7-9533-4568-9B8F-F5133F6949BD}" type="slidenum">
              <a:rPr lang="en-GB" smtClean="0"/>
              <a:pPr/>
              <a:t>‹#›</a:t>
            </a:fld>
            <a:endParaRPr lang="en-GB"/>
          </a:p>
        </p:txBody>
      </p:sp>
      <p:sp>
        <p:nvSpPr>
          <p:cNvPr id="13" name="Text Placeholder 8">
            <a:extLst>
              <a:ext uri="{FF2B5EF4-FFF2-40B4-BE49-F238E27FC236}">
                <a16:creationId xmlns:a16="http://schemas.microsoft.com/office/drawing/2014/main" id="{FCE8BAEC-689F-4FE4-A40E-545E4F9AD8E0}"/>
              </a:ext>
            </a:extLst>
          </p:cNvPr>
          <p:cNvSpPr>
            <a:spLocks noGrp="1"/>
          </p:cNvSpPr>
          <p:nvPr>
            <p:ph type="body" sz="quarter" idx="31"/>
          </p:nvPr>
        </p:nvSpPr>
        <p:spPr>
          <a:xfrm>
            <a:off x="8132763" y="1957388"/>
            <a:ext cx="3254375" cy="391953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2658241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92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Objective with image">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AABBEC-36E9-4323-BC88-92D6DF2C9039}"/>
              </a:ext>
            </a:extLst>
          </p:cNvPr>
          <p:cNvSpPr/>
          <p:nvPr userDrawn="1"/>
        </p:nvSpPr>
        <p:spPr>
          <a:xfrm>
            <a:off x="599276" y="984250"/>
            <a:ext cx="3663955" cy="4892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935D83C6-9F04-4C73-9A49-DE0CFEA954A4}"/>
              </a:ext>
            </a:extLst>
          </p:cNvPr>
          <p:cNvSpPr>
            <a:spLocks noGrp="1"/>
          </p:cNvSpPr>
          <p:nvPr>
            <p:ph type="pic" sz="quarter" idx="26"/>
          </p:nvPr>
        </p:nvSpPr>
        <p:spPr>
          <a:xfrm>
            <a:off x="4368310" y="984250"/>
            <a:ext cx="7209536" cy="4892675"/>
          </a:xfrm>
        </p:spPr>
        <p:txBody>
          <a:bodyPr/>
          <a:lstStyle/>
          <a:p>
            <a:endParaRPr lang="en-GB"/>
          </a:p>
        </p:txBody>
      </p:sp>
      <p:sp>
        <p:nvSpPr>
          <p:cNvPr id="8" name="Title 7">
            <a:extLst>
              <a:ext uri="{FF2B5EF4-FFF2-40B4-BE49-F238E27FC236}">
                <a16:creationId xmlns:a16="http://schemas.microsoft.com/office/drawing/2014/main" id="{E0717700-0D7D-4386-A618-7E816D5916A5}"/>
              </a:ext>
            </a:extLst>
          </p:cNvPr>
          <p:cNvSpPr>
            <a:spLocks noGrp="1"/>
          </p:cNvSpPr>
          <p:nvPr>
            <p:ph type="title" hasCustomPrompt="1"/>
          </p:nvPr>
        </p:nvSpPr>
        <p:spPr>
          <a:xfrm>
            <a:off x="804863" y="995079"/>
            <a:ext cx="3247592" cy="553166"/>
          </a:xfrm>
        </p:spPr>
        <p:txBody>
          <a:bodyPr/>
          <a:lstStyle>
            <a:lvl1pPr>
              <a:defRPr>
                <a:solidFill>
                  <a:schemeClr val="bg2"/>
                </a:solidFill>
              </a:defRPr>
            </a:lvl1pPr>
          </a:lstStyle>
          <a:p>
            <a:r>
              <a:rPr lang="en-US"/>
              <a:t>Objectives</a:t>
            </a:r>
            <a:endParaRPr lang="en-GB"/>
          </a:p>
        </p:txBody>
      </p:sp>
      <p:sp>
        <p:nvSpPr>
          <p:cNvPr id="9" name="Footer Placeholder 8">
            <a:extLst>
              <a:ext uri="{FF2B5EF4-FFF2-40B4-BE49-F238E27FC236}">
                <a16:creationId xmlns:a16="http://schemas.microsoft.com/office/drawing/2014/main" id="{B7C2F8BC-77D6-4C2F-919A-63CA19074964}"/>
              </a:ext>
            </a:extLst>
          </p:cNvPr>
          <p:cNvSpPr>
            <a:spLocks noGrp="1"/>
          </p:cNvSpPr>
          <p:nvPr>
            <p:ph type="ftr" sz="quarter" idx="29"/>
          </p:nvPr>
        </p:nvSpPr>
        <p:spPr/>
        <p:txBody>
          <a:bodyPr/>
          <a:lstStyle>
            <a:lvl1pPr>
              <a:defRPr/>
            </a:lvl1pPr>
          </a:lstStyle>
          <a:p>
            <a:r>
              <a:rPr lang="en-GB"/>
              <a:t>Confidential. For internal use only.</a:t>
            </a:r>
          </a:p>
        </p:txBody>
      </p:sp>
      <p:sp>
        <p:nvSpPr>
          <p:cNvPr id="11" name="Slide Number Placeholder 10">
            <a:extLst>
              <a:ext uri="{FF2B5EF4-FFF2-40B4-BE49-F238E27FC236}">
                <a16:creationId xmlns:a16="http://schemas.microsoft.com/office/drawing/2014/main" id="{75683228-5D73-4040-9AA2-D8ACD42135C7}"/>
              </a:ext>
            </a:extLst>
          </p:cNvPr>
          <p:cNvSpPr>
            <a:spLocks noGrp="1"/>
          </p:cNvSpPr>
          <p:nvPr>
            <p:ph type="sldNum" sz="quarter" idx="30"/>
          </p:nvPr>
        </p:nvSpPr>
        <p:spPr/>
        <p:txBody>
          <a:bodyPr/>
          <a:lstStyle/>
          <a:p>
            <a:fld id="{043C2FB7-9533-4568-9B8F-F5133F6949BD}" type="slidenum">
              <a:rPr lang="en-GB" smtClean="0"/>
              <a:pPr/>
              <a:t>‹#›</a:t>
            </a:fld>
            <a:endParaRPr lang="en-GB"/>
          </a:p>
        </p:txBody>
      </p:sp>
      <p:sp>
        <p:nvSpPr>
          <p:cNvPr id="12" name="Text Placeholder 8">
            <a:extLst>
              <a:ext uri="{FF2B5EF4-FFF2-40B4-BE49-F238E27FC236}">
                <a16:creationId xmlns:a16="http://schemas.microsoft.com/office/drawing/2014/main" id="{D5A2AB75-7498-47E9-A8C7-3523A5348119}"/>
              </a:ext>
            </a:extLst>
          </p:cNvPr>
          <p:cNvSpPr>
            <a:spLocks noGrp="1"/>
          </p:cNvSpPr>
          <p:nvPr>
            <p:ph type="body" sz="quarter" idx="31"/>
          </p:nvPr>
        </p:nvSpPr>
        <p:spPr>
          <a:xfrm>
            <a:off x="813116" y="1957388"/>
            <a:ext cx="3254375" cy="3919537"/>
          </a:xfrm>
        </p:spPr>
        <p:txBody>
          <a:bodyPr/>
          <a:lstStyle>
            <a:lvl1pPr>
              <a:defRPr>
                <a:solidFill>
                  <a:schemeClr val="bg2"/>
                </a:solidFill>
              </a:defRPr>
            </a:lvl1pPr>
            <a:lvl2pPr>
              <a:defRPr>
                <a:solidFill>
                  <a:schemeClr val="bg2"/>
                </a:solidFill>
              </a:defRPr>
            </a:lvl2pPr>
            <a:lvl3pPr>
              <a:buClr>
                <a:schemeClr val="bg2"/>
              </a:buClr>
              <a:defRPr>
                <a:solidFill>
                  <a:schemeClr val="bg2"/>
                </a:solidFill>
              </a:defRPr>
            </a:lvl3pPr>
            <a:lvl4pPr>
              <a:buClr>
                <a:schemeClr val="bg2"/>
              </a:buClr>
              <a:defRPr>
                <a:solidFill>
                  <a:schemeClr val="bg2"/>
                </a:solidFill>
              </a:defRPr>
            </a:lvl4pPr>
            <a:lvl5pPr>
              <a:buClr>
                <a:schemeClr val="bg2"/>
              </a:buCl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38993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92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9DEA16-0A95-4108-9D20-2CA45E916D8C}"/>
              </a:ext>
            </a:extLst>
          </p:cNvPr>
          <p:cNvSpPr>
            <a:spLocks noGrp="1"/>
          </p:cNvSpPr>
          <p:nvPr>
            <p:ph sz="half" idx="1"/>
          </p:nvPr>
        </p:nvSpPr>
        <p:spPr>
          <a:xfrm>
            <a:off x="803275" y="1957388"/>
            <a:ext cx="4985544" cy="391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BD592C0-76DD-4D04-9264-30C9FD8684FB}"/>
              </a:ext>
            </a:extLst>
          </p:cNvPr>
          <p:cNvSpPr>
            <a:spLocks noGrp="1"/>
          </p:cNvSpPr>
          <p:nvPr>
            <p:ph sz="half" idx="2"/>
          </p:nvPr>
        </p:nvSpPr>
        <p:spPr>
          <a:xfrm>
            <a:off x="6401594" y="1957388"/>
            <a:ext cx="4985544" cy="391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a:extLst>
              <a:ext uri="{FF2B5EF4-FFF2-40B4-BE49-F238E27FC236}">
                <a16:creationId xmlns:a16="http://schemas.microsoft.com/office/drawing/2014/main" id="{ED3DD341-3530-4C4C-B00A-EDAA3A927AD1}"/>
              </a:ext>
            </a:extLst>
          </p:cNvPr>
          <p:cNvSpPr>
            <a:spLocks noGrp="1"/>
          </p:cNvSpPr>
          <p:nvPr>
            <p:ph type="title"/>
          </p:nvPr>
        </p:nvSpPr>
        <p:spPr/>
        <p:txBody>
          <a:bodyPr/>
          <a:lstStyle/>
          <a:p>
            <a:r>
              <a:rPr lang="en-US"/>
              <a:t>Click to edit Master title style</a:t>
            </a:r>
            <a:endParaRPr lang="en-GB"/>
          </a:p>
        </p:txBody>
      </p:sp>
      <p:sp>
        <p:nvSpPr>
          <p:cNvPr id="12" name="Line 11">
            <a:extLst>
              <a:ext uri="{FF2B5EF4-FFF2-40B4-BE49-F238E27FC236}">
                <a16:creationId xmlns:a16="http://schemas.microsoft.com/office/drawing/2014/main" id="{E26AC28A-C499-420D-8291-1528AA44AD1C}"/>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Slide Number Placeholder 5">
            <a:extLst>
              <a:ext uri="{FF2B5EF4-FFF2-40B4-BE49-F238E27FC236}">
                <a16:creationId xmlns:a16="http://schemas.microsoft.com/office/drawing/2014/main" id="{0EC055FC-2CF3-458B-9ED7-5F1BD9FCF418}"/>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10" name="Text Placeholder 2">
            <a:extLst>
              <a:ext uri="{FF2B5EF4-FFF2-40B4-BE49-F238E27FC236}">
                <a16:creationId xmlns:a16="http://schemas.microsoft.com/office/drawing/2014/main" id="{DBB61A7B-99A8-4175-8BF1-141D855160D9}"/>
              </a:ext>
            </a:extLst>
          </p:cNvPr>
          <p:cNvSpPr>
            <a:spLocks noGrp="1"/>
          </p:cNvSpPr>
          <p:nvPr>
            <p:ph type="body" idx="13" hasCustomPrompt="1"/>
          </p:nvPr>
        </p:nvSpPr>
        <p:spPr>
          <a:xfrm>
            <a:off x="807268" y="1013408"/>
            <a:ext cx="10579870" cy="595458"/>
          </a:xfrm>
        </p:spPr>
        <p:txBody>
          <a:bodyPr anchor="t"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
        <p:nvSpPr>
          <p:cNvPr id="2" name="Footer Placeholder 1">
            <a:extLst>
              <a:ext uri="{FF2B5EF4-FFF2-40B4-BE49-F238E27FC236}">
                <a16:creationId xmlns:a16="http://schemas.microsoft.com/office/drawing/2014/main" id="{1799BA6F-2B91-2A4A-B944-532BC6298460}"/>
              </a:ext>
            </a:extLst>
          </p:cNvPr>
          <p:cNvSpPr>
            <a:spLocks noGrp="1"/>
          </p:cNvSpPr>
          <p:nvPr>
            <p:ph type="ftr" sz="quarter" idx="14"/>
          </p:nvPr>
        </p:nvSpPr>
        <p:spPr/>
        <p:txBody>
          <a:bodyPr/>
          <a:lstStyle/>
          <a:p>
            <a:r>
              <a:rPr lang="en-GB"/>
              <a:t>Confidential. For internal use only.</a:t>
            </a:r>
          </a:p>
        </p:txBody>
      </p:sp>
    </p:spTree>
    <p:extLst>
      <p:ext uri="{BB962C8B-B14F-4D97-AF65-F5344CB8AC3E}">
        <p14:creationId xmlns:p14="http://schemas.microsoft.com/office/powerpoint/2010/main" val="15089415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9DEA16-0A95-4108-9D20-2CA45E916D8C}"/>
              </a:ext>
            </a:extLst>
          </p:cNvPr>
          <p:cNvSpPr>
            <a:spLocks noGrp="1"/>
          </p:cNvSpPr>
          <p:nvPr>
            <p:ph sz="half" idx="1"/>
          </p:nvPr>
        </p:nvSpPr>
        <p:spPr>
          <a:xfrm>
            <a:off x="803275" y="1957388"/>
            <a:ext cx="3457575" cy="391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BD592C0-76DD-4D04-9264-30C9FD8684FB}"/>
              </a:ext>
            </a:extLst>
          </p:cNvPr>
          <p:cNvSpPr>
            <a:spLocks noGrp="1"/>
          </p:cNvSpPr>
          <p:nvPr>
            <p:ph sz="half" idx="2"/>
          </p:nvPr>
        </p:nvSpPr>
        <p:spPr>
          <a:xfrm>
            <a:off x="4872038" y="1957388"/>
            <a:ext cx="6515100" cy="391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a:extLst>
              <a:ext uri="{FF2B5EF4-FFF2-40B4-BE49-F238E27FC236}">
                <a16:creationId xmlns:a16="http://schemas.microsoft.com/office/drawing/2014/main" id="{ED3DD341-3530-4C4C-B00A-EDAA3A927AD1}"/>
              </a:ext>
            </a:extLst>
          </p:cNvPr>
          <p:cNvSpPr>
            <a:spLocks noGrp="1"/>
          </p:cNvSpPr>
          <p:nvPr>
            <p:ph type="title"/>
          </p:nvPr>
        </p:nvSpPr>
        <p:spPr/>
        <p:txBody>
          <a:bodyPr/>
          <a:lstStyle/>
          <a:p>
            <a:r>
              <a:rPr lang="en-US"/>
              <a:t>Click to edit Master title style</a:t>
            </a:r>
            <a:endParaRPr lang="en-GB"/>
          </a:p>
        </p:txBody>
      </p:sp>
      <p:sp>
        <p:nvSpPr>
          <p:cNvPr id="12" name="Line 11">
            <a:extLst>
              <a:ext uri="{FF2B5EF4-FFF2-40B4-BE49-F238E27FC236}">
                <a16:creationId xmlns:a16="http://schemas.microsoft.com/office/drawing/2014/main" id="{E26AC28A-C499-420D-8291-1528AA44AD1C}"/>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Slide Number Placeholder 5">
            <a:extLst>
              <a:ext uri="{FF2B5EF4-FFF2-40B4-BE49-F238E27FC236}">
                <a16:creationId xmlns:a16="http://schemas.microsoft.com/office/drawing/2014/main" id="{0EC055FC-2CF3-458B-9ED7-5F1BD9FCF418}"/>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10" name="Text Placeholder 2">
            <a:extLst>
              <a:ext uri="{FF2B5EF4-FFF2-40B4-BE49-F238E27FC236}">
                <a16:creationId xmlns:a16="http://schemas.microsoft.com/office/drawing/2014/main" id="{DBB61A7B-99A8-4175-8BF1-141D855160D9}"/>
              </a:ext>
            </a:extLst>
          </p:cNvPr>
          <p:cNvSpPr>
            <a:spLocks noGrp="1"/>
          </p:cNvSpPr>
          <p:nvPr>
            <p:ph type="body" idx="13" hasCustomPrompt="1"/>
          </p:nvPr>
        </p:nvSpPr>
        <p:spPr>
          <a:xfrm>
            <a:off x="807268" y="1013408"/>
            <a:ext cx="10579870" cy="595458"/>
          </a:xfrm>
        </p:spPr>
        <p:txBody>
          <a:bodyPr anchor="t"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
        <p:nvSpPr>
          <p:cNvPr id="2" name="Footer Placeholder 1">
            <a:extLst>
              <a:ext uri="{FF2B5EF4-FFF2-40B4-BE49-F238E27FC236}">
                <a16:creationId xmlns:a16="http://schemas.microsoft.com/office/drawing/2014/main" id="{32E5D7A6-E901-A94D-9012-9EBA94182F50}"/>
              </a:ext>
            </a:extLst>
          </p:cNvPr>
          <p:cNvSpPr>
            <a:spLocks noGrp="1"/>
          </p:cNvSpPr>
          <p:nvPr>
            <p:ph type="ftr" sz="quarter" idx="14"/>
          </p:nvPr>
        </p:nvSpPr>
        <p:spPr/>
        <p:txBody>
          <a:bodyPr/>
          <a:lstStyle/>
          <a:p>
            <a:r>
              <a:rPr lang="en-GB"/>
              <a:t>Confidential. For internal use only.</a:t>
            </a:r>
          </a:p>
        </p:txBody>
      </p:sp>
    </p:spTree>
    <p:extLst>
      <p:ext uri="{BB962C8B-B14F-4D97-AF65-F5344CB8AC3E}">
        <p14:creationId xmlns:p14="http://schemas.microsoft.com/office/powerpoint/2010/main" val="27073813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9DEA16-0A95-4108-9D20-2CA45E916D8C}"/>
              </a:ext>
            </a:extLst>
          </p:cNvPr>
          <p:cNvSpPr>
            <a:spLocks noGrp="1"/>
          </p:cNvSpPr>
          <p:nvPr>
            <p:ph sz="half" idx="1"/>
          </p:nvPr>
        </p:nvSpPr>
        <p:spPr>
          <a:xfrm>
            <a:off x="803275" y="1957388"/>
            <a:ext cx="6510338" cy="391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BD592C0-76DD-4D04-9264-30C9FD8684FB}"/>
              </a:ext>
            </a:extLst>
          </p:cNvPr>
          <p:cNvSpPr>
            <a:spLocks noGrp="1"/>
          </p:cNvSpPr>
          <p:nvPr>
            <p:ph sz="half" idx="2"/>
          </p:nvPr>
        </p:nvSpPr>
        <p:spPr>
          <a:xfrm>
            <a:off x="7923212" y="1957388"/>
            <a:ext cx="3463925" cy="391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a:extLst>
              <a:ext uri="{FF2B5EF4-FFF2-40B4-BE49-F238E27FC236}">
                <a16:creationId xmlns:a16="http://schemas.microsoft.com/office/drawing/2014/main" id="{ED3DD341-3530-4C4C-B00A-EDAA3A927AD1}"/>
              </a:ext>
            </a:extLst>
          </p:cNvPr>
          <p:cNvSpPr>
            <a:spLocks noGrp="1"/>
          </p:cNvSpPr>
          <p:nvPr>
            <p:ph type="title"/>
          </p:nvPr>
        </p:nvSpPr>
        <p:spPr/>
        <p:txBody>
          <a:bodyPr/>
          <a:lstStyle/>
          <a:p>
            <a:r>
              <a:rPr lang="en-US"/>
              <a:t>Click to edit Master title style</a:t>
            </a:r>
            <a:endParaRPr lang="en-GB"/>
          </a:p>
        </p:txBody>
      </p:sp>
      <p:sp>
        <p:nvSpPr>
          <p:cNvPr id="12" name="Line 11">
            <a:extLst>
              <a:ext uri="{FF2B5EF4-FFF2-40B4-BE49-F238E27FC236}">
                <a16:creationId xmlns:a16="http://schemas.microsoft.com/office/drawing/2014/main" id="{E26AC28A-C499-420D-8291-1528AA44AD1C}"/>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Slide Number Placeholder 5">
            <a:extLst>
              <a:ext uri="{FF2B5EF4-FFF2-40B4-BE49-F238E27FC236}">
                <a16:creationId xmlns:a16="http://schemas.microsoft.com/office/drawing/2014/main" id="{0EC055FC-2CF3-458B-9ED7-5F1BD9FCF418}"/>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10" name="Text Placeholder 2">
            <a:extLst>
              <a:ext uri="{FF2B5EF4-FFF2-40B4-BE49-F238E27FC236}">
                <a16:creationId xmlns:a16="http://schemas.microsoft.com/office/drawing/2014/main" id="{DBB61A7B-99A8-4175-8BF1-141D855160D9}"/>
              </a:ext>
            </a:extLst>
          </p:cNvPr>
          <p:cNvSpPr>
            <a:spLocks noGrp="1"/>
          </p:cNvSpPr>
          <p:nvPr>
            <p:ph type="body" idx="13" hasCustomPrompt="1"/>
          </p:nvPr>
        </p:nvSpPr>
        <p:spPr>
          <a:xfrm>
            <a:off x="807268" y="1013408"/>
            <a:ext cx="10579870" cy="595458"/>
          </a:xfrm>
        </p:spPr>
        <p:txBody>
          <a:bodyPr anchor="t"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
        <p:nvSpPr>
          <p:cNvPr id="2" name="Footer Placeholder 1">
            <a:extLst>
              <a:ext uri="{FF2B5EF4-FFF2-40B4-BE49-F238E27FC236}">
                <a16:creationId xmlns:a16="http://schemas.microsoft.com/office/drawing/2014/main" id="{1941D614-FC53-054C-AFAF-D36FB9D2AEC8}"/>
              </a:ext>
            </a:extLst>
          </p:cNvPr>
          <p:cNvSpPr>
            <a:spLocks noGrp="1"/>
          </p:cNvSpPr>
          <p:nvPr>
            <p:ph type="ftr" sz="quarter" idx="14"/>
          </p:nvPr>
        </p:nvSpPr>
        <p:spPr/>
        <p:txBody>
          <a:bodyPr/>
          <a:lstStyle/>
          <a:p>
            <a:r>
              <a:rPr lang="en-GB"/>
              <a:t>Confidential. For internal use only.</a:t>
            </a:r>
          </a:p>
        </p:txBody>
      </p:sp>
    </p:spTree>
    <p:extLst>
      <p:ext uri="{BB962C8B-B14F-4D97-AF65-F5344CB8AC3E}">
        <p14:creationId xmlns:p14="http://schemas.microsoft.com/office/powerpoint/2010/main" val="20260968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AD92F4-A8F2-4499-8F39-F933D1BAA28C}"/>
              </a:ext>
            </a:extLst>
          </p:cNvPr>
          <p:cNvSpPr>
            <a:spLocks noGrp="1"/>
          </p:cNvSpPr>
          <p:nvPr>
            <p:ph type="body" idx="1"/>
          </p:nvPr>
        </p:nvSpPr>
        <p:spPr>
          <a:xfrm>
            <a:off x="807268" y="1179459"/>
            <a:ext cx="4981551" cy="595458"/>
          </a:xfrm>
        </p:spPr>
        <p:txBody>
          <a:bodyPr anchor="b"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62C15650-183E-44A1-9171-2881E2F89F52}"/>
              </a:ext>
            </a:extLst>
          </p:cNvPr>
          <p:cNvSpPr>
            <a:spLocks noGrp="1"/>
          </p:cNvSpPr>
          <p:nvPr>
            <p:ph type="body" sz="quarter" idx="3"/>
          </p:nvPr>
        </p:nvSpPr>
        <p:spPr>
          <a:xfrm>
            <a:off x="6401594" y="1172296"/>
            <a:ext cx="4981551" cy="595458"/>
          </a:xfrm>
        </p:spPr>
        <p:txBody>
          <a:bodyPr anchor="b"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itle 14">
            <a:extLst>
              <a:ext uri="{FF2B5EF4-FFF2-40B4-BE49-F238E27FC236}">
                <a16:creationId xmlns:a16="http://schemas.microsoft.com/office/drawing/2014/main" id="{C0CCA26C-8B72-4399-90B2-A26D0DF3ABC8}"/>
              </a:ext>
            </a:extLst>
          </p:cNvPr>
          <p:cNvSpPr>
            <a:spLocks noGrp="1"/>
          </p:cNvSpPr>
          <p:nvPr>
            <p:ph type="title"/>
          </p:nvPr>
        </p:nvSpPr>
        <p:spPr/>
        <p:txBody>
          <a:bodyPr/>
          <a:lstStyle/>
          <a:p>
            <a:r>
              <a:rPr lang="en-US"/>
              <a:t>Click to edit Master title style</a:t>
            </a:r>
            <a:endParaRPr lang="en-GB"/>
          </a:p>
        </p:txBody>
      </p:sp>
      <p:sp>
        <p:nvSpPr>
          <p:cNvPr id="10" name="Line 11">
            <a:extLst>
              <a:ext uri="{FF2B5EF4-FFF2-40B4-BE49-F238E27FC236}">
                <a16:creationId xmlns:a16="http://schemas.microsoft.com/office/drawing/2014/main" id="{B95709F3-EDEE-4A9F-96C3-2805D869619D}"/>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Slide Number Placeholder 5">
            <a:extLst>
              <a:ext uri="{FF2B5EF4-FFF2-40B4-BE49-F238E27FC236}">
                <a16:creationId xmlns:a16="http://schemas.microsoft.com/office/drawing/2014/main" id="{B4CF1F7E-BA1B-469C-B3A7-1CE9767EFD5E}"/>
              </a:ext>
            </a:extLst>
          </p:cNvPr>
          <p:cNvSpPr>
            <a:spLocks noGrp="1"/>
          </p:cNvSpPr>
          <p:nvPr>
            <p:ph type="sldNum" sz="quarter" idx="20"/>
          </p:nvPr>
        </p:nvSpPr>
        <p:spPr/>
        <p:txBody>
          <a:bodyPr/>
          <a:lstStyle/>
          <a:p>
            <a:fld id="{043C2FB7-9533-4568-9B8F-F5133F6949BD}" type="slidenum">
              <a:rPr lang="en-GB" smtClean="0"/>
              <a:pPr/>
              <a:t>‹#›</a:t>
            </a:fld>
            <a:endParaRPr lang="en-GB"/>
          </a:p>
        </p:txBody>
      </p:sp>
      <p:sp>
        <p:nvSpPr>
          <p:cNvPr id="11" name="Content Placeholder 2">
            <a:extLst>
              <a:ext uri="{FF2B5EF4-FFF2-40B4-BE49-F238E27FC236}">
                <a16:creationId xmlns:a16="http://schemas.microsoft.com/office/drawing/2014/main" id="{FEC1B1FA-7248-44B8-854A-150E4D0AEF09}"/>
              </a:ext>
            </a:extLst>
          </p:cNvPr>
          <p:cNvSpPr>
            <a:spLocks noGrp="1"/>
          </p:cNvSpPr>
          <p:nvPr>
            <p:ph sz="half" idx="21"/>
          </p:nvPr>
        </p:nvSpPr>
        <p:spPr>
          <a:xfrm>
            <a:off x="803275" y="1957388"/>
            <a:ext cx="4985544" cy="391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3">
            <a:extLst>
              <a:ext uri="{FF2B5EF4-FFF2-40B4-BE49-F238E27FC236}">
                <a16:creationId xmlns:a16="http://schemas.microsoft.com/office/drawing/2014/main" id="{83738319-7324-4B41-A8DB-A57AA0016E54}"/>
              </a:ext>
            </a:extLst>
          </p:cNvPr>
          <p:cNvSpPr>
            <a:spLocks noGrp="1"/>
          </p:cNvSpPr>
          <p:nvPr>
            <p:ph sz="half" idx="2"/>
          </p:nvPr>
        </p:nvSpPr>
        <p:spPr>
          <a:xfrm>
            <a:off x="6401594" y="1957388"/>
            <a:ext cx="4985544" cy="391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DE997E34-36CA-2646-95A2-A6B334D28983}"/>
              </a:ext>
            </a:extLst>
          </p:cNvPr>
          <p:cNvSpPr>
            <a:spLocks noGrp="1"/>
          </p:cNvSpPr>
          <p:nvPr>
            <p:ph type="ftr" sz="quarter" idx="22"/>
          </p:nvPr>
        </p:nvSpPr>
        <p:spPr/>
        <p:txBody>
          <a:bodyPr/>
          <a:lstStyle/>
          <a:p>
            <a:r>
              <a:rPr lang="en-GB"/>
              <a:t>Confidential. For internal use only.</a:t>
            </a:r>
          </a:p>
        </p:txBody>
      </p:sp>
    </p:spTree>
    <p:extLst>
      <p:ext uri="{BB962C8B-B14F-4D97-AF65-F5344CB8AC3E}">
        <p14:creationId xmlns:p14="http://schemas.microsoft.com/office/powerpoint/2010/main" val="182389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Ref idx="1001">
        <a:schemeClr val="bg2"/>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2A7BDE-28F5-A342-98F2-97E257AC63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00134"/>
            <a:ext cx="12192000" cy="3708000"/>
          </a:xfrm>
          <a:prstGeom prst="rect">
            <a:avLst/>
          </a:prstGeom>
        </p:spPr>
      </p:pic>
      <p:sp>
        <p:nvSpPr>
          <p:cNvPr id="24" name="Rectangle 23">
            <a:extLst>
              <a:ext uri="{FF2B5EF4-FFF2-40B4-BE49-F238E27FC236}">
                <a16:creationId xmlns:a16="http://schemas.microsoft.com/office/drawing/2014/main" id="{CFDD1C22-FB71-4C83-8452-8EF97A87786F}"/>
              </a:ext>
            </a:extLst>
          </p:cNvPr>
          <p:cNvSpPr/>
          <p:nvPr userDrawn="1"/>
        </p:nvSpPr>
        <p:spPr>
          <a:xfrm>
            <a:off x="2013598" y="2100134"/>
            <a:ext cx="3050846" cy="37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a:extLst>
              <a:ext uri="{FF2B5EF4-FFF2-40B4-BE49-F238E27FC236}">
                <a16:creationId xmlns:a16="http://schemas.microsoft.com/office/drawing/2014/main" id="{5078AF8E-FC24-4DFD-AA4F-72B5E1F75C70}"/>
              </a:ext>
            </a:extLst>
          </p:cNvPr>
          <p:cNvSpPr>
            <a:spLocks noGrp="1"/>
          </p:cNvSpPr>
          <p:nvPr>
            <p:ph type="ctrTitle"/>
          </p:nvPr>
        </p:nvSpPr>
        <p:spPr>
          <a:xfrm>
            <a:off x="2255598" y="2236579"/>
            <a:ext cx="2736000" cy="1237665"/>
          </a:xfrm>
        </p:spPr>
        <p:txBody>
          <a:bodyPr anchor="b"/>
          <a:lstStyle>
            <a:lvl1pPr algn="l">
              <a:defRPr sz="2800">
                <a:solidFill>
                  <a:schemeClr val="bg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1E07F18-3FB0-4875-B8A6-BB5DA40D511D}"/>
              </a:ext>
            </a:extLst>
          </p:cNvPr>
          <p:cNvSpPr>
            <a:spLocks noGrp="1"/>
          </p:cNvSpPr>
          <p:nvPr>
            <p:ph type="subTitle" idx="1"/>
          </p:nvPr>
        </p:nvSpPr>
        <p:spPr>
          <a:xfrm>
            <a:off x="2255598" y="3590704"/>
            <a:ext cx="2736000" cy="998411"/>
          </a:xfrm>
        </p:spPr>
        <p:txBody>
          <a:bodyPr/>
          <a:lstStyle>
            <a:lvl1pPr marL="0" indent="0" algn="l">
              <a:buNone/>
              <a:defRPr sz="10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Freeform 26">
            <a:extLst>
              <a:ext uri="{FF2B5EF4-FFF2-40B4-BE49-F238E27FC236}">
                <a16:creationId xmlns:a16="http://schemas.microsoft.com/office/drawing/2014/main" id="{9564A37E-F656-496B-825C-5F1F31C37556}"/>
              </a:ext>
            </a:extLst>
          </p:cNvPr>
          <p:cNvSpPr>
            <a:spLocks noEditPoints="1"/>
          </p:cNvSpPr>
          <p:nvPr userDrawn="1"/>
        </p:nvSpPr>
        <p:spPr bwMode="auto">
          <a:xfrm>
            <a:off x="2779976" y="1464181"/>
            <a:ext cx="276363" cy="357291"/>
          </a:xfrm>
          <a:custGeom>
            <a:avLst/>
            <a:gdLst>
              <a:gd name="T0" fmla="*/ 66 w 866"/>
              <a:gd name="T1" fmla="*/ 1123 h 1123"/>
              <a:gd name="T2" fmla="*/ 66 w 866"/>
              <a:gd name="T3" fmla="*/ 152 h 1123"/>
              <a:gd name="T4" fmla="*/ 0 w 866"/>
              <a:gd name="T5" fmla="*/ 152 h 1123"/>
              <a:gd name="T6" fmla="*/ 0 w 866"/>
              <a:gd name="T7" fmla="*/ 15 h 1123"/>
              <a:gd name="T8" fmla="*/ 256 w 866"/>
              <a:gd name="T9" fmla="*/ 15 h 1123"/>
              <a:gd name="T10" fmla="*/ 296 w 866"/>
              <a:gd name="T11" fmla="*/ 100 h 1123"/>
              <a:gd name="T12" fmla="*/ 530 w 866"/>
              <a:gd name="T13" fmla="*/ 0 h 1123"/>
              <a:gd name="T14" fmla="*/ 866 w 866"/>
              <a:gd name="T15" fmla="*/ 395 h 1123"/>
              <a:gd name="T16" fmla="*/ 474 w 866"/>
              <a:gd name="T17" fmla="*/ 825 h 1123"/>
              <a:gd name="T18" fmla="*/ 259 w 866"/>
              <a:gd name="T19" fmla="*/ 741 h 1123"/>
              <a:gd name="T20" fmla="*/ 259 w 866"/>
              <a:gd name="T21" fmla="*/ 1123 h 1123"/>
              <a:gd name="T22" fmla="*/ 66 w 866"/>
              <a:gd name="T23" fmla="*/ 1123 h 1123"/>
              <a:gd name="T24" fmla="*/ 458 w 866"/>
              <a:gd name="T25" fmla="*/ 149 h 1123"/>
              <a:gd name="T26" fmla="*/ 251 w 866"/>
              <a:gd name="T27" fmla="*/ 415 h 1123"/>
              <a:gd name="T28" fmla="*/ 450 w 866"/>
              <a:gd name="T29" fmla="*/ 681 h 1123"/>
              <a:gd name="T30" fmla="*/ 672 w 866"/>
              <a:gd name="T31" fmla="*/ 405 h 1123"/>
              <a:gd name="T32" fmla="*/ 458 w 866"/>
              <a:gd name="T33" fmla="*/ 149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6" h="1123">
                <a:moveTo>
                  <a:pt x="66" y="1123"/>
                </a:moveTo>
                <a:cubicBezTo>
                  <a:pt x="66" y="152"/>
                  <a:pt x="66" y="152"/>
                  <a:pt x="66" y="152"/>
                </a:cubicBezTo>
                <a:cubicBezTo>
                  <a:pt x="0" y="152"/>
                  <a:pt x="0" y="152"/>
                  <a:pt x="0" y="152"/>
                </a:cubicBezTo>
                <a:cubicBezTo>
                  <a:pt x="0" y="15"/>
                  <a:pt x="0" y="15"/>
                  <a:pt x="0" y="15"/>
                </a:cubicBezTo>
                <a:cubicBezTo>
                  <a:pt x="256" y="15"/>
                  <a:pt x="256" y="15"/>
                  <a:pt x="256" y="15"/>
                </a:cubicBezTo>
                <a:cubicBezTo>
                  <a:pt x="296" y="100"/>
                  <a:pt x="296" y="100"/>
                  <a:pt x="296" y="100"/>
                </a:cubicBezTo>
                <a:cubicBezTo>
                  <a:pt x="363" y="19"/>
                  <a:pt x="450" y="0"/>
                  <a:pt x="530" y="0"/>
                </a:cubicBezTo>
                <a:cubicBezTo>
                  <a:pt x="728" y="0"/>
                  <a:pt x="866" y="165"/>
                  <a:pt x="866" y="395"/>
                </a:cubicBezTo>
                <a:cubicBezTo>
                  <a:pt x="866" y="637"/>
                  <a:pt x="738" y="825"/>
                  <a:pt x="474" y="825"/>
                </a:cubicBezTo>
                <a:cubicBezTo>
                  <a:pt x="383" y="825"/>
                  <a:pt x="310" y="790"/>
                  <a:pt x="259" y="741"/>
                </a:cubicBezTo>
                <a:cubicBezTo>
                  <a:pt x="259" y="1123"/>
                  <a:pt x="259" y="1123"/>
                  <a:pt x="259" y="1123"/>
                </a:cubicBezTo>
                <a:lnTo>
                  <a:pt x="66" y="1123"/>
                </a:lnTo>
                <a:close/>
                <a:moveTo>
                  <a:pt x="458" y="149"/>
                </a:moveTo>
                <a:cubicBezTo>
                  <a:pt x="315" y="149"/>
                  <a:pt x="251" y="231"/>
                  <a:pt x="251" y="415"/>
                </a:cubicBezTo>
                <a:cubicBezTo>
                  <a:pt x="251" y="594"/>
                  <a:pt x="316" y="681"/>
                  <a:pt x="450" y="681"/>
                </a:cubicBezTo>
                <a:cubicBezTo>
                  <a:pt x="589" y="681"/>
                  <a:pt x="672" y="578"/>
                  <a:pt x="672" y="405"/>
                </a:cubicBezTo>
                <a:cubicBezTo>
                  <a:pt x="672" y="249"/>
                  <a:pt x="588" y="149"/>
                  <a:pt x="458" y="149"/>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a:extLst>
              <a:ext uri="{FF2B5EF4-FFF2-40B4-BE49-F238E27FC236}">
                <a16:creationId xmlns:a16="http://schemas.microsoft.com/office/drawing/2014/main" id="{C4F7968C-35D6-4225-9D86-FAC8701BDB7F}"/>
              </a:ext>
            </a:extLst>
          </p:cNvPr>
          <p:cNvSpPr>
            <a:spLocks/>
          </p:cNvSpPr>
          <p:nvPr userDrawn="1"/>
        </p:nvSpPr>
        <p:spPr bwMode="auto">
          <a:xfrm>
            <a:off x="3234554" y="1426299"/>
            <a:ext cx="136029" cy="299608"/>
          </a:xfrm>
          <a:custGeom>
            <a:avLst/>
            <a:gdLst>
              <a:gd name="T0" fmla="*/ 427 w 427"/>
              <a:gd name="T1" fmla="*/ 269 h 940"/>
              <a:gd name="T2" fmla="*/ 427 w 427"/>
              <a:gd name="T3" fmla="*/ 132 h 940"/>
              <a:gd name="T4" fmla="*/ 256 w 427"/>
              <a:gd name="T5" fmla="*/ 132 h 940"/>
              <a:gd name="T6" fmla="*/ 256 w 427"/>
              <a:gd name="T7" fmla="*/ 0 h 940"/>
              <a:gd name="T8" fmla="*/ 63 w 427"/>
              <a:gd name="T9" fmla="*/ 0 h 940"/>
              <a:gd name="T10" fmla="*/ 63 w 427"/>
              <a:gd name="T11" fmla="*/ 132 h 940"/>
              <a:gd name="T12" fmla="*/ 0 w 427"/>
              <a:gd name="T13" fmla="*/ 132 h 940"/>
              <a:gd name="T14" fmla="*/ 0 w 427"/>
              <a:gd name="T15" fmla="*/ 269 h 940"/>
              <a:gd name="T16" fmla="*/ 63 w 427"/>
              <a:gd name="T17" fmla="*/ 269 h 940"/>
              <a:gd name="T18" fmla="*/ 63 w 427"/>
              <a:gd name="T19" fmla="*/ 725 h 940"/>
              <a:gd name="T20" fmla="*/ 269 w 427"/>
              <a:gd name="T21" fmla="*/ 940 h 940"/>
              <a:gd name="T22" fmla="*/ 405 w 427"/>
              <a:gd name="T23" fmla="*/ 927 h 940"/>
              <a:gd name="T24" fmla="*/ 405 w 427"/>
              <a:gd name="T25" fmla="*/ 801 h 940"/>
              <a:gd name="T26" fmla="*/ 359 w 427"/>
              <a:gd name="T27" fmla="*/ 803 h 940"/>
              <a:gd name="T28" fmla="*/ 256 w 427"/>
              <a:gd name="T29" fmla="*/ 693 h 940"/>
              <a:gd name="T30" fmla="*/ 256 w 427"/>
              <a:gd name="T31" fmla="*/ 269 h 940"/>
              <a:gd name="T32" fmla="*/ 427 w 427"/>
              <a:gd name="T33" fmla="*/ 269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940">
                <a:moveTo>
                  <a:pt x="427" y="269"/>
                </a:moveTo>
                <a:cubicBezTo>
                  <a:pt x="427" y="132"/>
                  <a:pt x="427" y="132"/>
                  <a:pt x="427" y="132"/>
                </a:cubicBezTo>
                <a:cubicBezTo>
                  <a:pt x="256" y="132"/>
                  <a:pt x="256" y="132"/>
                  <a:pt x="256" y="132"/>
                </a:cubicBezTo>
                <a:cubicBezTo>
                  <a:pt x="256" y="0"/>
                  <a:pt x="256" y="0"/>
                  <a:pt x="256" y="0"/>
                </a:cubicBezTo>
                <a:cubicBezTo>
                  <a:pt x="63" y="0"/>
                  <a:pt x="63" y="0"/>
                  <a:pt x="63" y="0"/>
                </a:cubicBezTo>
                <a:cubicBezTo>
                  <a:pt x="63" y="132"/>
                  <a:pt x="63" y="132"/>
                  <a:pt x="63" y="132"/>
                </a:cubicBezTo>
                <a:cubicBezTo>
                  <a:pt x="0" y="132"/>
                  <a:pt x="0" y="132"/>
                  <a:pt x="0" y="132"/>
                </a:cubicBezTo>
                <a:cubicBezTo>
                  <a:pt x="0" y="269"/>
                  <a:pt x="0" y="269"/>
                  <a:pt x="0" y="269"/>
                </a:cubicBezTo>
                <a:cubicBezTo>
                  <a:pt x="63" y="269"/>
                  <a:pt x="63" y="269"/>
                  <a:pt x="63" y="269"/>
                </a:cubicBezTo>
                <a:cubicBezTo>
                  <a:pt x="63" y="725"/>
                  <a:pt x="63" y="725"/>
                  <a:pt x="63" y="725"/>
                </a:cubicBezTo>
                <a:cubicBezTo>
                  <a:pt x="63" y="878"/>
                  <a:pt x="122" y="940"/>
                  <a:pt x="269" y="940"/>
                </a:cubicBezTo>
                <a:cubicBezTo>
                  <a:pt x="315" y="940"/>
                  <a:pt x="364" y="938"/>
                  <a:pt x="405" y="927"/>
                </a:cubicBezTo>
                <a:cubicBezTo>
                  <a:pt x="405" y="801"/>
                  <a:pt x="405" y="801"/>
                  <a:pt x="405" y="801"/>
                </a:cubicBezTo>
                <a:cubicBezTo>
                  <a:pt x="389" y="802"/>
                  <a:pt x="373" y="803"/>
                  <a:pt x="359" y="803"/>
                </a:cubicBezTo>
                <a:cubicBezTo>
                  <a:pt x="273" y="803"/>
                  <a:pt x="256" y="761"/>
                  <a:pt x="256" y="693"/>
                </a:cubicBezTo>
                <a:cubicBezTo>
                  <a:pt x="256" y="269"/>
                  <a:pt x="256" y="269"/>
                  <a:pt x="256" y="269"/>
                </a:cubicBezTo>
                <a:lnTo>
                  <a:pt x="427" y="26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a:extLst>
              <a:ext uri="{FF2B5EF4-FFF2-40B4-BE49-F238E27FC236}">
                <a16:creationId xmlns:a16="http://schemas.microsoft.com/office/drawing/2014/main" id="{146C1E34-4286-43D6-92DB-4A677FD9404F}"/>
              </a:ext>
            </a:extLst>
          </p:cNvPr>
          <p:cNvSpPr>
            <a:spLocks/>
          </p:cNvSpPr>
          <p:nvPr userDrawn="1"/>
        </p:nvSpPr>
        <p:spPr bwMode="auto">
          <a:xfrm>
            <a:off x="2171289" y="1408220"/>
            <a:ext cx="300469" cy="320270"/>
          </a:xfrm>
          <a:custGeom>
            <a:avLst/>
            <a:gdLst>
              <a:gd name="T0" fmla="*/ 483 w 942"/>
              <a:gd name="T1" fmla="*/ 1007 h 1007"/>
              <a:gd name="T2" fmla="*/ 0 w 942"/>
              <a:gd name="T3" fmla="*/ 508 h 1007"/>
              <a:gd name="T4" fmla="*/ 129 w 942"/>
              <a:gd name="T5" fmla="*/ 150 h 1007"/>
              <a:gd name="T6" fmla="*/ 494 w 942"/>
              <a:gd name="T7" fmla="*/ 0 h 1007"/>
              <a:gd name="T8" fmla="*/ 942 w 942"/>
              <a:gd name="T9" fmla="*/ 342 h 1007"/>
              <a:gd name="T10" fmla="*/ 724 w 942"/>
              <a:gd name="T11" fmla="*/ 342 h 1007"/>
              <a:gd name="T12" fmla="*/ 490 w 942"/>
              <a:gd name="T13" fmla="*/ 152 h 1007"/>
              <a:gd name="T14" fmla="*/ 215 w 942"/>
              <a:gd name="T15" fmla="*/ 501 h 1007"/>
              <a:gd name="T16" fmla="*/ 488 w 942"/>
              <a:gd name="T17" fmla="*/ 855 h 1007"/>
              <a:gd name="T18" fmla="*/ 720 w 942"/>
              <a:gd name="T19" fmla="*/ 697 h 1007"/>
              <a:gd name="T20" fmla="*/ 938 w 942"/>
              <a:gd name="T21" fmla="*/ 697 h 1007"/>
              <a:gd name="T22" fmla="*/ 483 w 942"/>
              <a:gd name="T23" fmla="*/ 1007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2" h="1007">
                <a:moveTo>
                  <a:pt x="483" y="1007"/>
                </a:moveTo>
                <a:cubicBezTo>
                  <a:pt x="181" y="1007"/>
                  <a:pt x="0" y="821"/>
                  <a:pt x="0" y="508"/>
                </a:cubicBezTo>
                <a:cubicBezTo>
                  <a:pt x="0" y="368"/>
                  <a:pt x="46" y="241"/>
                  <a:pt x="129" y="150"/>
                </a:cubicBezTo>
                <a:cubicBezTo>
                  <a:pt x="218" y="52"/>
                  <a:pt x="344" y="0"/>
                  <a:pt x="494" y="0"/>
                </a:cubicBezTo>
                <a:cubicBezTo>
                  <a:pt x="756" y="0"/>
                  <a:pt x="920" y="143"/>
                  <a:pt x="942" y="342"/>
                </a:cubicBezTo>
                <a:cubicBezTo>
                  <a:pt x="724" y="342"/>
                  <a:pt x="724" y="342"/>
                  <a:pt x="724" y="342"/>
                </a:cubicBezTo>
                <a:cubicBezTo>
                  <a:pt x="700" y="203"/>
                  <a:pt x="604" y="152"/>
                  <a:pt x="490" y="152"/>
                </a:cubicBezTo>
                <a:cubicBezTo>
                  <a:pt x="321" y="152"/>
                  <a:pt x="215" y="286"/>
                  <a:pt x="215" y="501"/>
                </a:cubicBezTo>
                <a:cubicBezTo>
                  <a:pt x="215" y="723"/>
                  <a:pt x="318" y="855"/>
                  <a:pt x="488" y="855"/>
                </a:cubicBezTo>
                <a:cubicBezTo>
                  <a:pt x="596" y="855"/>
                  <a:pt x="671" y="811"/>
                  <a:pt x="720" y="697"/>
                </a:cubicBezTo>
                <a:cubicBezTo>
                  <a:pt x="938" y="697"/>
                  <a:pt x="938" y="697"/>
                  <a:pt x="938" y="697"/>
                </a:cubicBezTo>
                <a:cubicBezTo>
                  <a:pt x="895" y="851"/>
                  <a:pt x="777" y="1007"/>
                  <a:pt x="483" y="100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a:extLst>
              <a:ext uri="{FF2B5EF4-FFF2-40B4-BE49-F238E27FC236}">
                <a16:creationId xmlns:a16="http://schemas.microsoft.com/office/drawing/2014/main" id="{37549AE3-D549-45AF-B121-73AB6D5A330B}"/>
              </a:ext>
            </a:extLst>
          </p:cNvPr>
          <p:cNvSpPr>
            <a:spLocks noEditPoints="1"/>
          </p:cNvSpPr>
          <p:nvPr userDrawn="1"/>
        </p:nvSpPr>
        <p:spPr bwMode="auto">
          <a:xfrm>
            <a:off x="3092498" y="1361729"/>
            <a:ext cx="80068" cy="359874"/>
          </a:xfrm>
          <a:custGeom>
            <a:avLst/>
            <a:gdLst>
              <a:gd name="T0" fmla="*/ 21 w 93"/>
              <a:gd name="T1" fmla="*/ 418 h 418"/>
              <a:gd name="T2" fmla="*/ 21 w 93"/>
              <a:gd name="T3" fmla="*/ 175 h 418"/>
              <a:gd name="T4" fmla="*/ 0 w 93"/>
              <a:gd name="T5" fmla="*/ 175 h 418"/>
              <a:gd name="T6" fmla="*/ 0 w 93"/>
              <a:gd name="T7" fmla="*/ 124 h 418"/>
              <a:gd name="T8" fmla="*/ 93 w 93"/>
              <a:gd name="T9" fmla="*/ 124 h 418"/>
              <a:gd name="T10" fmla="*/ 93 w 93"/>
              <a:gd name="T11" fmla="*/ 418 h 418"/>
              <a:gd name="T12" fmla="*/ 21 w 93"/>
              <a:gd name="T13" fmla="*/ 418 h 418"/>
              <a:gd name="T14" fmla="*/ 21 w 93"/>
              <a:gd name="T15" fmla="*/ 77 h 418"/>
              <a:gd name="T16" fmla="*/ 93 w 93"/>
              <a:gd name="T17" fmla="*/ 77 h 418"/>
              <a:gd name="T18" fmla="*/ 93 w 93"/>
              <a:gd name="T19" fmla="*/ 0 h 418"/>
              <a:gd name="T20" fmla="*/ 21 w 93"/>
              <a:gd name="T21" fmla="*/ 0 h 418"/>
              <a:gd name="T22" fmla="*/ 21 w 93"/>
              <a:gd name="T23" fmla="*/ 7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418">
                <a:moveTo>
                  <a:pt x="21" y="418"/>
                </a:moveTo>
                <a:lnTo>
                  <a:pt x="21" y="175"/>
                </a:lnTo>
                <a:lnTo>
                  <a:pt x="0" y="175"/>
                </a:lnTo>
                <a:lnTo>
                  <a:pt x="0" y="124"/>
                </a:lnTo>
                <a:lnTo>
                  <a:pt x="93" y="124"/>
                </a:lnTo>
                <a:lnTo>
                  <a:pt x="93" y="418"/>
                </a:lnTo>
                <a:lnTo>
                  <a:pt x="21" y="418"/>
                </a:lnTo>
                <a:close/>
                <a:moveTo>
                  <a:pt x="21" y="77"/>
                </a:moveTo>
                <a:lnTo>
                  <a:pt x="93" y="77"/>
                </a:lnTo>
                <a:lnTo>
                  <a:pt x="93" y="0"/>
                </a:lnTo>
                <a:lnTo>
                  <a:pt x="21" y="0"/>
                </a:lnTo>
                <a:lnTo>
                  <a:pt x="21" y="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a:extLst>
              <a:ext uri="{FF2B5EF4-FFF2-40B4-BE49-F238E27FC236}">
                <a16:creationId xmlns:a16="http://schemas.microsoft.com/office/drawing/2014/main" id="{653A8D44-CC25-4BA1-BEB4-E82873B94D6A}"/>
              </a:ext>
            </a:extLst>
          </p:cNvPr>
          <p:cNvSpPr>
            <a:spLocks noEditPoints="1"/>
          </p:cNvSpPr>
          <p:nvPr userDrawn="1"/>
        </p:nvSpPr>
        <p:spPr bwMode="auto">
          <a:xfrm>
            <a:off x="3401577" y="1464181"/>
            <a:ext cx="249673" cy="262588"/>
          </a:xfrm>
          <a:custGeom>
            <a:avLst/>
            <a:gdLst>
              <a:gd name="T0" fmla="*/ 721 w 782"/>
              <a:gd name="T1" fmla="*/ 677 h 823"/>
              <a:gd name="T2" fmla="*/ 721 w 782"/>
              <a:gd name="T3" fmla="*/ 252 h 823"/>
              <a:gd name="T4" fmla="*/ 384 w 782"/>
              <a:gd name="T5" fmla="*/ 0 h 823"/>
              <a:gd name="T6" fmla="*/ 212 w 782"/>
              <a:gd name="T7" fmla="*/ 8 h 823"/>
              <a:gd name="T8" fmla="*/ 212 w 782"/>
              <a:gd name="T9" fmla="*/ 156 h 823"/>
              <a:gd name="T10" fmla="*/ 379 w 782"/>
              <a:gd name="T11" fmla="*/ 149 h 823"/>
              <a:gd name="T12" fmla="*/ 533 w 782"/>
              <a:gd name="T13" fmla="*/ 268 h 823"/>
              <a:gd name="T14" fmla="*/ 533 w 782"/>
              <a:gd name="T15" fmla="*/ 326 h 823"/>
              <a:gd name="T16" fmla="*/ 384 w 782"/>
              <a:gd name="T17" fmla="*/ 326 h 823"/>
              <a:gd name="T18" fmla="*/ 0 w 782"/>
              <a:gd name="T19" fmla="*/ 584 h 823"/>
              <a:gd name="T20" fmla="*/ 274 w 782"/>
              <a:gd name="T21" fmla="*/ 823 h 823"/>
              <a:gd name="T22" fmla="*/ 528 w 782"/>
              <a:gd name="T23" fmla="*/ 740 h 823"/>
              <a:gd name="T24" fmla="*/ 562 w 782"/>
              <a:gd name="T25" fmla="*/ 807 h 823"/>
              <a:gd name="T26" fmla="*/ 782 w 782"/>
              <a:gd name="T27" fmla="*/ 807 h 823"/>
              <a:gd name="T28" fmla="*/ 782 w 782"/>
              <a:gd name="T29" fmla="*/ 677 h 823"/>
              <a:gd name="T30" fmla="*/ 721 w 782"/>
              <a:gd name="T31" fmla="*/ 677 h 823"/>
              <a:gd name="T32" fmla="*/ 335 w 782"/>
              <a:gd name="T33" fmla="*/ 697 h 823"/>
              <a:gd name="T34" fmla="*/ 191 w 782"/>
              <a:gd name="T35" fmla="*/ 571 h 823"/>
              <a:gd name="T36" fmla="*/ 402 w 782"/>
              <a:gd name="T37" fmla="*/ 444 h 823"/>
              <a:gd name="T38" fmla="*/ 533 w 782"/>
              <a:gd name="T39" fmla="*/ 444 h 823"/>
              <a:gd name="T40" fmla="*/ 533 w 782"/>
              <a:gd name="T41" fmla="*/ 471 h 823"/>
              <a:gd name="T42" fmla="*/ 335 w 782"/>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2" h="823">
                <a:moveTo>
                  <a:pt x="721" y="677"/>
                </a:moveTo>
                <a:cubicBezTo>
                  <a:pt x="721" y="252"/>
                  <a:pt x="721" y="252"/>
                  <a:pt x="721" y="252"/>
                </a:cubicBezTo>
                <a:cubicBezTo>
                  <a:pt x="721" y="82"/>
                  <a:pt x="610" y="0"/>
                  <a:pt x="384" y="0"/>
                </a:cubicBezTo>
                <a:cubicBezTo>
                  <a:pt x="326" y="0"/>
                  <a:pt x="247" y="5"/>
                  <a:pt x="212" y="8"/>
                </a:cubicBezTo>
                <a:cubicBezTo>
                  <a:pt x="212" y="156"/>
                  <a:pt x="212" y="156"/>
                  <a:pt x="212" y="156"/>
                </a:cubicBezTo>
                <a:cubicBezTo>
                  <a:pt x="243" y="154"/>
                  <a:pt x="319" y="149"/>
                  <a:pt x="379" y="149"/>
                </a:cubicBezTo>
                <a:cubicBezTo>
                  <a:pt x="481" y="149"/>
                  <a:pt x="533" y="189"/>
                  <a:pt x="533" y="268"/>
                </a:cubicBezTo>
                <a:cubicBezTo>
                  <a:pt x="533" y="326"/>
                  <a:pt x="533" y="326"/>
                  <a:pt x="533" y="326"/>
                </a:cubicBezTo>
                <a:cubicBezTo>
                  <a:pt x="384" y="326"/>
                  <a:pt x="384" y="326"/>
                  <a:pt x="384" y="326"/>
                </a:cubicBezTo>
                <a:cubicBezTo>
                  <a:pt x="129" y="326"/>
                  <a:pt x="0" y="413"/>
                  <a:pt x="0" y="584"/>
                </a:cubicBezTo>
                <a:cubicBezTo>
                  <a:pt x="0" y="697"/>
                  <a:pt x="71" y="823"/>
                  <a:pt x="274" y="823"/>
                </a:cubicBezTo>
                <a:cubicBezTo>
                  <a:pt x="436" y="823"/>
                  <a:pt x="493" y="778"/>
                  <a:pt x="528" y="740"/>
                </a:cubicBezTo>
                <a:cubicBezTo>
                  <a:pt x="562" y="807"/>
                  <a:pt x="562" y="807"/>
                  <a:pt x="562" y="807"/>
                </a:cubicBezTo>
                <a:cubicBezTo>
                  <a:pt x="782" y="807"/>
                  <a:pt x="782" y="807"/>
                  <a:pt x="782" y="807"/>
                </a:cubicBezTo>
                <a:cubicBezTo>
                  <a:pt x="782" y="677"/>
                  <a:pt x="782" y="677"/>
                  <a:pt x="782" y="677"/>
                </a:cubicBezTo>
                <a:lnTo>
                  <a:pt x="721" y="677"/>
                </a:lnTo>
                <a:close/>
                <a:moveTo>
                  <a:pt x="335" y="697"/>
                </a:moveTo>
                <a:cubicBezTo>
                  <a:pt x="248" y="697"/>
                  <a:pt x="191" y="647"/>
                  <a:pt x="191" y="571"/>
                </a:cubicBezTo>
                <a:cubicBezTo>
                  <a:pt x="191" y="508"/>
                  <a:pt x="216" y="444"/>
                  <a:pt x="402" y="444"/>
                </a:cubicBezTo>
                <a:cubicBezTo>
                  <a:pt x="533" y="444"/>
                  <a:pt x="533" y="444"/>
                  <a:pt x="533" y="444"/>
                </a:cubicBezTo>
                <a:cubicBezTo>
                  <a:pt x="533" y="471"/>
                  <a:pt x="533" y="471"/>
                  <a:pt x="533" y="471"/>
                </a:cubicBezTo>
                <a:cubicBezTo>
                  <a:pt x="533" y="568"/>
                  <a:pt x="512" y="697"/>
                  <a:pt x="335"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a:extLst>
              <a:ext uri="{FF2B5EF4-FFF2-40B4-BE49-F238E27FC236}">
                <a16:creationId xmlns:a16="http://schemas.microsoft.com/office/drawing/2014/main" id="{EA56B12D-11EC-4FC6-8A5F-A73551549B20}"/>
              </a:ext>
            </a:extLst>
          </p:cNvPr>
          <p:cNvSpPr>
            <a:spLocks noEditPoints="1"/>
          </p:cNvSpPr>
          <p:nvPr userDrawn="1"/>
        </p:nvSpPr>
        <p:spPr bwMode="auto">
          <a:xfrm>
            <a:off x="2497587" y="1464181"/>
            <a:ext cx="249673" cy="262588"/>
          </a:xfrm>
          <a:custGeom>
            <a:avLst/>
            <a:gdLst>
              <a:gd name="T0" fmla="*/ 722 w 783"/>
              <a:gd name="T1" fmla="*/ 677 h 823"/>
              <a:gd name="T2" fmla="*/ 722 w 783"/>
              <a:gd name="T3" fmla="*/ 252 h 823"/>
              <a:gd name="T4" fmla="*/ 385 w 783"/>
              <a:gd name="T5" fmla="*/ 0 h 823"/>
              <a:gd name="T6" fmla="*/ 213 w 783"/>
              <a:gd name="T7" fmla="*/ 8 h 823"/>
              <a:gd name="T8" fmla="*/ 213 w 783"/>
              <a:gd name="T9" fmla="*/ 156 h 823"/>
              <a:gd name="T10" fmla="*/ 380 w 783"/>
              <a:gd name="T11" fmla="*/ 149 h 823"/>
              <a:gd name="T12" fmla="*/ 534 w 783"/>
              <a:gd name="T13" fmla="*/ 268 h 823"/>
              <a:gd name="T14" fmla="*/ 534 w 783"/>
              <a:gd name="T15" fmla="*/ 326 h 823"/>
              <a:gd name="T16" fmla="*/ 385 w 783"/>
              <a:gd name="T17" fmla="*/ 326 h 823"/>
              <a:gd name="T18" fmla="*/ 0 w 783"/>
              <a:gd name="T19" fmla="*/ 584 h 823"/>
              <a:gd name="T20" fmla="*/ 275 w 783"/>
              <a:gd name="T21" fmla="*/ 823 h 823"/>
              <a:gd name="T22" fmla="*/ 529 w 783"/>
              <a:gd name="T23" fmla="*/ 740 h 823"/>
              <a:gd name="T24" fmla="*/ 562 w 783"/>
              <a:gd name="T25" fmla="*/ 807 h 823"/>
              <a:gd name="T26" fmla="*/ 783 w 783"/>
              <a:gd name="T27" fmla="*/ 807 h 823"/>
              <a:gd name="T28" fmla="*/ 783 w 783"/>
              <a:gd name="T29" fmla="*/ 677 h 823"/>
              <a:gd name="T30" fmla="*/ 722 w 783"/>
              <a:gd name="T31" fmla="*/ 677 h 823"/>
              <a:gd name="T32" fmla="*/ 336 w 783"/>
              <a:gd name="T33" fmla="*/ 697 h 823"/>
              <a:gd name="T34" fmla="*/ 192 w 783"/>
              <a:gd name="T35" fmla="*/ 571 h 823"/>
              <a:gd name="T36" fmla="*/ 403 w 783"/>
              <a:gd name="T37" fmla="*/ 444 h 823"/>
              <a:gd name="T38" fmla="*/ 534 w 783"/>
              <a:gd name="T39" fmla="*/ 444 h 823"/>
              <a:gd name="T40" fmla="*/ 534 w 783"/>
              <a:gd name="T41" fmla="*/ 471 h 823"/>
              <a:gd name="T42" fmla="*/ 336 w 783"/>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3" h="823">
                <a:moveTo>
                  <a:pt x="722" y="677"/>
                </a:moveTo>
                <a:cubicBezTo>
                  <a:pt x="722" y="252"/>
                  <a:pt x="722" y="252"/>
                  <a:pt x="722" y="252"/>
                </a:cubicBezTo>
                <a:cubicBezTo>
                  <a:pt x="722" y="82"/>
                  <a:pt x="611" y="0"/>
                  <a:pt x="385" y="0"/>
                </a:cubicBezTo>
                <a:cubicBezTo>
                  <a:pt x="327" y="0"/>
                  <a:pt x="248" y="5"/>
                  <a:pt x="213" y="8"/>
                </a:cubicBezTo>
                <a:cubicBezTo>
                  <a:pt x="213" y="156"/>
                  <a:pt x="213" y="156"/>
                  <a:pt x="213" y="156"/>
                </a:cubicBezTo>
                <a:cubicBezTo>
                  <a:pt x="244" y="154"/>
                  <a:pt x="320" y="149"/>
                  <a:pt x="380" y="149"/>
                </a:cubicBezTo>
                <a:cubicBezTo>
                  <a:pt x="482" y="149"/>
                  <a:pt x="534" y="189"/>
                  <a:pt x="534" y="268"/>
                </a:cubicBezTo>
                <a:cubicBezTo>
                  <a:pt x="534" y="326"/>
                  <a:pt x="534" y="326"/>
                  <a:pt x="534" y="326"/>
                </a:cubicBezTo>
                <a:cubicBezTo>
                  <a:pt x="385" y="326"/>
                  <a:pt x="385" y="326"/>
                  <a:pt x="385" y="326"/>
                </a:cubicBezTo>
                <a:cubicBezTo>
                  <a:pt x="130" y="326"/>
                  <a:pt x="0" y="413"/>
                  <a:pt x="0" y="584"/>
                </a:cubicBezTo>
                <a:cubicBezTo>
                  <a:pt x="0" y="697"/>
                  <a:pt x="72" y="823"/>
                  <a:pt x="275" y="823"/>
                </a:cubicBezTo>
                <a:cubicBezTo>
                  <a:pt x="437" y="823"/>
                  <a:pt x="494" y="778"/>
                  <a:pt x="529" y="740"/>
                </a:cubicBezTo>
                <a:cubicBezTo>
                  <a:pt x="562" y="807"/>
                  <a:pt x="562" y="807"/>
                  <a:pt x="562" y="807"/>
                </a:cubicBezTo>
                <a:cubicBezTo>
                  <a:pt x="783" y="807"/>
                  <a:pt x="783" y="807"/>
                  <a:pt x="783" y="807"/>
                </a:cubicBezTo>
                <a:cubicBezTo>
                  <a:pt x="783" y="677"/>
                  <a:pt x="783" y="677"/>
                  <a:pt x="783" y="677"/>
                </a:cubicBezTo>
                <a:lnTo>
                  <a:pt x="722" y="677"/>
                </a:lnTo>
                <a:close/>
                <a:moveTo>
                  <a:pt x="336" y="697"/>
                </a:moveTo>
                <a:cubicBezTo>
                  <a:pt x="249" y="697"/>
                  <a:pt x="192" y="647"/>
                  <a:pt x="192" y="571"/>
                </a:cubicBezTo>
                <a:cubicBezTo>
                  <a:pt x="192" y="508"/>
                  <a:pt x="217" y="444"/>
                  <a:pt x="403" y="444"/>
                </a:cubicBezTo>
                <a:cubicBezTo>
                  <a:pt x="534" y="444"/>
                  <a:pt x="534" y="444"/>
                  <a:pt x="534" y="444"/>
                </a:cubicBezTo>
                <a:cubicBezTo>
                  <a:pt x="534" y="471"/>
                  <a:pt x="534" y="471"/>
                  <a:pt x="534" y="471"/>
                </a:cubicBezTo>
                <a:cubicBezTo>
                  <a:pt x="534" y="568"/>
                  <a:pt x="513" y="697"/>
                  <a:pt x="336"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32">
            <a:extLst>
              <a:ext uri="{FF2B5EF4-FFF2-40B4-BE49-F238E27FC236}">
                <a16:creationId xmlns:a16="http://schemas.microsoft.com/office/drawing/2014/main" id="{526CAFFE-DEE9-4B85-9C09-9EEBE20D4A21}"/>
              </a:ext>
            </a:extLst>
          </p:cNvPr>
          <p:cNvSpPr>
            <a:spLocks noChangeArrowheads="1"/>
          </p:cNvSpPr>
          <p:nvPr userDrawn="1"/>
        </p:nvSpPr>
        <p:spPr bwMode="auto">
          <a:xfrm>
            <a:off x="2017181" y="1303185"/>
            <a:ext cx="8609" cy="21351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33">
            <a:extLst>
              <a:ext uri="{FF2B5EF4-FFF2-40B4-BE49-F238E27FC236}">
                <a16:creationId xmlns:a16="http://schemas.microsoft.com/office/drawing/2014/main" id="{1D4331E2-01FB-4C75-8C7A-5101368CDBBA}"/>
              </a:ext>
            </a:extLst>
          </p:cNvPr>
          <p:cNvSpPr>
            <a:spLocks noChangeArrowheads="1"/>
          </p:cNvSpPr>
          <p:nvPr userDrawn="1"/>
        </p:nvSpPr>
        <p:spPr bwMode="auto">
          <a:xfrm>
            <a:off x="2086056" y="1303185"/>
            <a:ext cx="47352" cy="21351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34">
            <a:extLst>
              <a:ext uri="{FF2B5EF4-FFF2-40B4-BE49-F238E27FC236}">
                <a16:creationId xmlns:a16="http://schemas.microsoft.com/office/drawing/2014/main" id="{FEE77C5C-FDE5-4440-B804-265B4CDCBFC2}"/>
              </a:ext>
            </a:extLst>
          </p:cNvPr>
          <p:cNvSpPr>
            <a:spLocks noChangeArrowheads="1"/>
          </p:cNvSpPr>
          <p:nvPr userDrawn="1"/>
        </p:nvSpPr>
        <p:spPr bwMode="auto">
          <a:xfrm>
            <a:off x="2199701" y="1303185"/>
            <a:ext cx="20663" cy="21351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Line 6">
            <a:extLst>
              <a:ext uri="{FF2B5EF4-FFF2-40B4-BE49-F238E27FC236}">
                <a16:creationId xmlns:a16="http://schemas.microsoft.com/office/drawing/2014/main" id="{331C5F65-5A7D-4B04-9053-0B31B9553CD2}"/>
              </a:ext>
            </a:extLst>
          </p:cNvPr>
          <p:cNvSpPr>
            <a:spLocks noChangeShapeType="1"/>
          </p:cNvSpPr>
          <p:nvPr userDrawn="1"/>
        </p:nvSpPr>
        <p:spPr bwMode="auto">
          <a:xfrm>
            <a:off x="9136572" y="2100134"/>
            <a:ext cx="0" cy="37080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7">
            <a:extLst>
              <a:ext uri="{FF2B5EF4-FFF2-40B4-BE49-F238E27FC236}">
                <a16:creationId xmlns:a16="http://schemas.microsoft.com/office/drawing/2014/main" id="{3FB18F14-A02E-47E6-9BA8-2B3F3CFB8160}"/>
              </a:ext>
            </a:extLst>
          </p:cNvPr>
          <p:cNvSpPr>
            <a:spLocks noChangeShapeType="1"/>
          </p:cNvSpPr>
          <p:nvPr userDrawn="1"/>
        </p:nvSpPr>
        <p:spPr bwMode="auto">
          <a:xfrm>
            <a:off x="1505967" y="2100134"/>
            <a:ext cx="0" cy="3708000"/>
          </a:xfrm>
          <a:prstGeom prst="line">
            <a:avLst/>
          </a:prstGeom>
          <a:noFill/>
          <a:ln w="1079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8">
            <a:extLst>
              <a:ext uri="{FF2B5EF4-FFF2-40B4-BE49-F238E27FC236}">
                <a16:creationId xmlns:a16="http://schemas.microsoft.com/office/drawing/2014/main" id="{CAF1BA06-9B8B-4EC2-B029-4256A7C183B4}"/>
              </a:ext>
            </a:extLst>
          </p:cNvPr>
          <p:cNvSpPr>
            <a:spLocks noChangeShapeType="1"/>
          </p:cNvSpPr>
          <p:nvPr userDrawn="1"/>
        </p:nvSpPr>
        <p:spPr bwMode="auto">
          <a:xfrm>
            <a:off x="5565903" y="2100134"/>
            <a:ext cx="0" cy="3708000"/>
          </a:xfrm>
          <a:prstGeom prst="line">
            <a:avLst/>
          </a:prstGeom>
          <a:noFill/>
          <a:ln w="2286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6">
            <a:extLst>
              <a:ext uri="{FF2B5EF4-FFF2-40B4-BE49-F238E27FC236}">
                <a16:creationId xmlns:a16="http://schemas.microsoft.com/office/drawing/2014/main" id="{B31488E8-E411-4AB2-BF2F-4EE25617DCF3}"/>
              </a:ext>
            </a:extLst>
          </p:cNvPr>
          <p:cNvSpPr>
            <a:spLocks noChangeShapeType="1"/>
          </p:cNvSpPr>
          <p:nvPr userDrawn="1"/>
        </p:nvSpPr>
        <p:spPr bwMode="auto">
          <a:xfrm>
            <a:off x="9648636" y="2100134"/>
            <a:ext cx="0" cy="37080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7">
            <a:extLst>
              <a:ext uri="{FF2B5EF4-FFF2-40B4-BE49-F238E27FC236}">
                <a16:creationId xmlns:a16="http://schemas.microsoft.com/office/drawing/2014/main" id="{7A5E5F72-C306-4B5E-B73E-9389FADEE86B}"/>
              </a:ext>
            </a:extLst>
          </p:cNvPr>
          <p:cNvSpPr>
            <a:spLocks noChangeShapeType="1"/>
          </p:cNvSpPr>
          <p:nvPr userDrawn="1"/>
        </p:nvSpPr>
        <p:spPr bwMode="auto">
          <a:xfrm>
            <a:off x="10662159" y="2100134"/>
            <a:ext cx="0" cy="3708000"/>
          </a:xfrm>
          <a:prstGeom prst="line">
            <a:avLst/>
          </a:prstGeom>
          <a:noFill/>
          <a:ln w="952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6" name="Picture 25">
            <a:extLst>
              <a:ext uri="{FF2B5EF4-FFF2-40B4-BE49-F238E27FC236}">
                <a16:creationId xmlns:a16="http://schemas.microsoft.com/office/drawing/2014/main" id="{BDFD4247-996F-DC43-87B5-2EBB5C7A98E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668072" y="2100965"/>
            <a:ext cx="3464247" cy="3708000"/>
          </a:xfrm>
          <a:prstGeom prst="rect">
            <a:avLst/>
          </a:prstGeom>
        </p:spPr>
      </p:pic>
    </p:spTree>
    <p:extLst>
      <p:ext uri="{BB962C8B-B14F-4D97-AF65-F5344CB8AC3E}">
        <p14:creationId xmlns:p14="http://schemas.microsoft.com/office/powerpoint/2010/main" val="3621208232"/>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92292D-BC92-4AA1-B355-5E043E3D1199}"/>
              </a:ext>
            </a:extLst>
          </p:cNvPr>
          <p:cNvSpPr>
            <a:spLocks noGrp="1"/>
          </p:cNvSpPr>
          <p:nvPr>
            <p:ph type="title"/>
          </p:nvPr>
        </p:nvSpPr>
        <p:spPr/>
        <p:txBody>
          <a:bodyPr/>
          <a:lstStyle/>
          <a:p>
            <a:r>
              <a:rPr lang="en-US"/>
              <a:t>Click to edit Master title style</a:t>
            </a:r>
            <a:endParaRPr lang="en-GB"/>
          </a:p>
        </p:txBody>
      </p:sp>
      <p:sp>
        <p:nvSpPr>
          <p:cNvPr id="10" name="Line 11">
            <a:extLst>
              <a:ext uri="{FF2B5EF4-FFF2-40B4-BE49-F238E27FC236}">
                <a16:creationId xmlns:a16="http://schemas.microsoft.com/office/drawing/2014/main" id="{2B9EEF14-C757-4CF8-B62A-0684DCD94BD8}"/>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Slide Number Placeholder 3">
            <a:extLst>
              <a:ext uri="{FF2B5EF4-FFF2-40B4-BE49-F238E27FC236}">
                <a16:creationId xmlns:a16="http://schemas.microsoft.com/office/drawing/2014/main" id="{F2D86D9D-E18F-4DC8-BFAE-48153F28A913}"/>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7" name="Text Placeholder 2">
            <a:extLst>
              <a:ext uri="{FF2B5EF4-FFF2-40B4-BE49-F238E27FC236}">
                <a16:creationId xmlns:a16="http://schemas.microsoft.com/office/drawing/2014/main" id="{7AF410B1-C5E0-40FF-B2B3-7E10919CA4C7}"/>
              </a:ext>
            </a:extLst>
          </p:cNvPr>
          <p:cNvSpPr>
            <a:spLocks noGrp="1"/>
          </p:cNvSpPr>
          <p:nvPr>
            <p:ph type="body" idx="13" hasCustomPrompt="1"/>
          </p:nvPr>
        </p:nvSpPr>
        <p:spPr>
          <a:xfrm>
            <a:off x="807268" y="1013408"/>
            <a:ext cx="10579870" cy="595458"/>
          </a:xfrm>
        </p:spPr>
        <p:txBody>
          <a:bodyPr anchor="t"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
        <p:nvSpPr>
          <p:cNvPr id="2" name="Footer Placeholder 1">
            <a:extLst>
              <a:ext uri="{FF2B5EF4-FFF2-40B4-BE49-F238E27FC236}">
                <a16:creationId xmlns:a16="http://schemas.microsoft.com/office/drawing/2014/main" id="{1EADA756-6534-8846-A158-358A4990DEBB}"/>
              </a:ext>
            </a:extLst>
          </p:cNvPr>
          <p:cNvSpPr>
            <a:spLocks noGrp="1"/>
          </p:cNvSpPr>
          <p:nvPr>
            <p:ph type="ftr" sz="quarter" idx="14"/>
          </p:nvPr>
        </p:nvSpPr>
        <p:spPr/>
        <p:txBody>
          <a:bodyPr/>
          <a:lstStyle/>
          <a:p>
            <a:r>
              <a:rPr lang="en-GB"/>
              <a:t>Confidential. For internal use only.</a:t>
            </a:r>
          </a:p>
        </p:txBody>
      </p:sp>
    </p:spTree>
    <p:extLst>
      <p:ext uri="{BB962C8B-B14F-4D97-AF65-F5344CB8AC3E}">
        <p14:creationId xmlns:p14="http://schemas.microsoft.com/office/powerpoint/2010/main" val="739824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1EC23E-2FB0-4A77-8864-88A3B6A0B27D}"/>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2" name="Footer Placeholder 1">
            <a:extLst>
              <a:ext uri="{FF2B5EF4-FFF2-40B4-BE49-F238E27FC236}">
                <a16:creationId xmlns:a16="http://schemas.microsoft.com/office/drawing/2014/main" id="{12FC1DBB-0640-5743-80F5-ED9938C0842C}"/>
              </a:ext>
            </a:extLst>
          </p:cNvPr>
          <p:cNvSpPr>
            <a:spLocks noGrp="1"/>
          </p:cNvSpPr>
          <p:nvPr>
            <p:ph type="ftr" sz="quarter" idx="13"/>
          </p:nvPr>
        </p:nvSpPr>
        <p:spPr/>
        <p:txBody>
          <a:bodyPr/>
          <a:lstStyle/>
          <a:p>
            <a:r>
              <a:rPr lang="en-GB"/>
              <a:t>Confidential. For internal use only.</a:t>
            </a:r>
          </a:p>
        </p:txBody>
      </p:sp>
    </p:spTree>
    <p:extLst>
      <p:ext uri="{BB962C8B-B14F-4D97-AF65-F5344CB8AC3E}">
        <p14:creationId xmlns:p14="http://schemas.microsoft.com/office/powerpoint/2010/main" val="1785046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blue">
    <p:bg>
      <p:bgRef idx="1001">
        <a:schemeClr val="bg2"/>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624AB0E-67F9-4699-A062-C1A04E211DBF}"/>
              </a:ext>
            </a:extLst>
          </p:cNvPr>
          <p:cNvSpPr>
            <a:spLocks noGrp="1"/>
          </p:cNvSpPr>
          <p:nvPr>
            <p:ph type="ftr" sz="quarter" idx="11"/>
          </p:nvPr>
        </p:nvSpPr>
        <p:spPr/>
        <p:txBody>
          <a:bodyPr/>
          <a:lstStyle>
            <a:lvl1pPr>
              <a:defRPr/>
            </a:lvl1pPr>
          </a:lstStyle>
          <a:p>
            <a:r>
              <a:rPr lang="en-GB"/>
              <a:t>Confidential. For internal use only.</a:t>
            </a:r>
          </a:p>
        </p:txBody>
      </p:sp>
      <p:sp>
        <p:nvSpPr>
          <p:cNvPr id="4" name="Slide Number Placeholder 3">
            <a:extLst>
              <a:ext uri="{FF2B5EF4-FFF2-40B4-BE49-F238E27FC236}">
                <a16:creationId xmlns:a16="http://schemas.microsoft.com/office/drawing/2014/main" id="{861EC23E-2FB0-4A77-8864-88A3B6A0B27D}"/>
              </a:ext>
            </a:extLst>
          </p:cNvPr>
          <p:cNvSpPr>
            <a:spLocks noGrp="1"/>
          </p:cNvSpPr>
          <p:nvPr>
            <p:ph type="sldNum" sz="quarter" idx="12"/>
          </p:nvPr>
        </p:nvSpPr>
        <p:spPr/>
        <p:txBody>
          <a:bodyPr/>
          <a:lstStyle/>
          <a:p>
            <a:fld id="{043C2FB7-9533-4568-9B8F-F5133F6949BD}" type="slidenum">
              <a:rPr lang="en-GB" smtClean="0"/>
              <a:pPr/>
              <a:t>‹#›</a:t>
            </a:fld>
            <a:endParaRPr lang="en-GB"/>
          </a:p>
        </p:txBody>
      </p:sp>
    </p:spTree>
    <p:extLst>
      <p:ext uri="{BB962C8B-B14F-4D97-AF65-F5344CB8AC3E}">
        <p14:creationId xmlns:p14="http://schemas.microsoft.com/office/powerpoint/2010/main" val="3173467806"/>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A06D8EF4-6FB8-4F8C-87C8-859F7E7C0B4F}"/>
              </a:ext>
            </a:extLst>
          </p:cNvPr>
          <p:cNvSpPr>
            <a:spLocks noGrp="1"/>
          </p:cNvSpPr>
          <p:nvPr>
            <p:ph sz="quarter" idx="15"/>
          </p:nvPr>
        </p:nvSpPr>
        <p:spPr>
          <a:xfrm>
            <a:off x="804863" y="1470025"/>
            <a:ext cx="5038725" cy="2160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a:extLst>
              <a:ext uri="{FF2B5EF4-FFF2-40B4-BE49-F238E27FC236}">
                <a16:creationId xmlns:a16="http://schemas.microsoft.com/office/drawing/2014/main" id="{ED3DD341-3530-4C4C-B00A-EDAA3A927AD1}"/>
              </a:ext>
            </a:extLst>
          </p:cNvPr>
          <p:cNvSpPr>
            <a:spLocks noGrp="1"/>
          </p:cNvSpPr>
          <p:nvPr>
            <p:ph type="title"/>
          </p:nvPr>
        </p:nvSpPr>
        <p:spPr>
          <a:xfrm>
            <a:off x="807269" y="239083"/>
            <a:ext cx="10580059" cy="755904"/>
          </a:xfrm>
        </p:spPr>
        <p:txBody>
          <a:bodyPr/>
          <a:lstStyle/>
          <a:p>
            <a:r>
              <a:rPr lang="en-US"/>
              <a:t>Click to edit Master title style</a:t>
            </a:r>
            <a:endParaRPr lang="en-GB"/>
          </a:p>
        </p:txBody>
      </p:sp>
      <p:sp>
        <p:nvSpPr>
          <p:cNvPr id="12" name="Line 11">
            <a:extLst>
              <a:ext uri="{FF2B5EF4-FFF2-40B4-BE49-F238E27FC236}">
                <a16:creationId xmlns:a16="http://schemas.microsoft.com/office/drawing/2014/main" id="{E26AC28A-C499-420D-8291-1528AA44AD1C}"/>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Slide Number Placeholder 5">
            <a:extLst>
              <a:ext uri="{FF2B5EF4-FFF2-40B4-BE49-F238E27FC236}">
                <a16:creationId xmlns:a16="http://schemas.microsoft.com/office/drawing/2014/main" id="{0EC055FC-2CF3-458B-9ED7-5F1BD9FCF418}"/>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17" name="Content Placeholder 14">
            <a:extLst>
              <a:ext uri="{FF2B5EF4-FFF2-40B4-BE49-F238E27FC236}">
                <a16:creationId xmlns:a16="http://schemas.microsoft.com/office/drawing/2014/main" id="{8F7C6624-6124-45AF-A656-F136EE4F0E09}"/>
              </a:ext>
            </a:extLst>
          </p:cNvPr>
          <p:cNvSpPr>
            <a:spLocks noGrp="1"/>
          </p:cNvSpPr>
          <p:nvPr>
            <p:ph sz="quarter" idx="16"/>
          </p:nvPr>
        </p:nvSpPr>
        <p:spPr>
          <a:xfrm>
            <a:off x="6348603" y="1470025"/>
            <a:ext cx="5038725" cy="2160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4">
            <a:extLst>
              <a:ext uri="{FF2B5EF4-FFF2-40B4-BE49-F238E27FC236}">
                <a16:creationId xmlns:a16="http://schemas.microsoft.com/office/drawing/2014/main" id="{17226688-3B13-400F-8F75-4D08EC21C8D4}"/>
              </a:ext>
            </a:extLst>
          </p:cNvPr>
          <p:cNvSpPr>
            <a:spLocks noGrp="1"/>
          </p:cNvSpPr>
          <p:nvPr>
            <p:ph sz="quarter" idx="17"/>
          </p:nvPr>
        </p:nvSpPr>
        <p:spPr>
          <a:xfrm>
            <a:off x="804863" y="3914460"/>
            <a:ext cx="5038725" cy="2160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4">
            <a:extLst>
              <a:ext uri="{FF2B5EF4-FFF2-40B4-BE49-F238E27FC236}">
                <a16:creationId xmlns:a16="http://schemas.microsoft.com/office/drawing/2014/main" id="{5F8239E0-4B04-43F2-AF17-4385E1F0C831}"/>
              </a:ext>
            </a:extLst>
          </p:cNvPr>
          <p:cNvSpPr>
            <a:spLocks noGrp="1"/>
          </p:cNvSpPr>
          <p:nvPr>
            <p:ph sz="quarter" idx="18"/>
          </p:nvPr>
        </p:nvSpPr>
        <p:spPr>
          <a:xfrm>
            <a:off x="6348603" y="3914460"/>
            <a:ext cx="5038725" cy="2160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21EC3C2C-725C-D548-BECF-702C16085F75}"/>
              </a:ext>
            </a:extLst>
          </p:cNvPr>
          <p:cNvSpPr>
            <a:spLocks noGrp="1"/>
          </p:cNvSpPr>
          <p:nvPr>
            <p:ph type="ftr" sz="quarter" idx="19"/>
          </p:nvPr>
        </p:nvSpPr>
        <p:spPr/>
        <p:txBody>
          <a:bodyPr/>
          <a:lstStyle/>
          <a:p>
            <a:r>
              <a:rPr lang="en-GB"/>
              <a:t>Confidential. For internal use only.</a:t>
            </a:r>
          </a:p>
        </p:txBody>
      </p:sp>
    </p:spTree>
    <p:extLst>
      <p:ext uri="{BB962C8B-B14F-4D97-AF65-F5344CB8AC3E}">
        <p14:creationId xmlns:p14="http://schemas.microsoft.com/office/powerpoint/2010/main" val="36393751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ptop blue">
    <p:bg>
      <p:bgRef idx="1001">
        <a:schemeClr val="bg2"/>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5EB2D3-936C-47A7-985A-6F4F204F340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7146"/>
          <a:stretch/>
        </p:blipFill>
        <p:spPr>
          <a:xfrm>
            <a:off x="4811207" y="1594442"/>
            <a:ext cx="7380793" cy="4922422"/>
          </a:xfrm>
          <a:prstGeom prst="rect">
            <a:avLst/>
          </a:prstGeom>
          <a:effectLst/>
        </p:spPr>
      </p:pic>
      <p:sp>
        <p:nvSpPr>
          <p:cNvPr id="12" name="Picture Placeholder 11">
            <a:extLst>
              <a:ext uri="{FF2B5EF4-FFF2-40B4-BE49-F238E27FC236}">
                <a16:creationId xmlns:a16="http://schemas.microsoft.com/office/drawing/2014/main" id="{BAD6797B-3120-4F37-8882-711E08BEF6A9}"/>
              </a:ext>
            </a:extLst>
          </p:cNvPr>
          <p:cNvSpPr>
            <a:spLocks noGrp="1"/>
          </p:cNvSpPr>
          <p:nvPr>
            <p:ph type="pic" sz="quarter" idx="16"/>
          </p:nvPr>
        </p:nvSpPr>
        <p:spPr>
          <a:xfrm>
            <a:off x="6096000" y="1957386"/>
            <a:ext cx="5490000" cy="3427200"/>
          </a:xfrm>
          <a:noFill/>
        </p:spPr>
        <p:txBody>
          <a:bodyPr/>
          <a:lstStyle/>
          <a:p>
            <a:endParaRPr lang="en-GB"/>
          </a:p>
        </p:txBody>
      </p:sp>
      <p:sp>
        <p:nvSpPr>
          <p:cNvPr id="7" name="Footer Placeholder 6">
            <a:extLst>
              <a:ext uri="{FF2B5EF4-FFF2-40B4-BE49-F238E27FC236}">
                <a16:creationId xmlns:a16="http://schemas.microsoft.com/office/drawing/2014/main" id="{83DA66B0-91CC-4E9A-B5B0-398811AA37F1}"/>
              </a:ext>
            </a:extLst>
          </p:cNvPr>
          <p:cNvSpPr>
            <a:spLocks noGrp="1"/>
          </p:cNvSpPr>
          <p:nvPr>
            <p:ph type="ftr" sz="quarter" idx="18"/>
          </p:nvPr>
        </p:nvSpPr>
        <p:spPr/>
        <p:txBody>
          <a:bodyPr/>
          <a:lstStyle>
            <a:lvl1pPr>
              <a:defRPr/>
            </a:lvl1pPr>
          </a:lstStyle>
          <a:p>
            <a:r>
              <a:rPr lang="en-GB"/>
              <a:t>Confidential. For internal use only.</a:t>
            </a:r>
          </a:p>
        </p:txBody>
      </p:sp>
      <p:sp>
        <p:nvSpPr>
          <p:cNvPr id="8" name="Slide Number Placeholder 7">
            <a:extLst>
              <a:ext uri="{FF2B5EF4-FFF2-40B4-BE49-F238E27FC236}">
                <a16:creationId xmlns:a16="http://schemas.microsoft.com/office/drawing/2014/main" id="{263677B3-50DB-43AB-BE3A-75BABED5F83E}"/>
              </a:ext>
            </a:extLst>
          </p:cNvPr>
          <p:cNvSpPr>
            <a:spLocks noGrp="1"/>
          </p:cNvSpPr>
          <p:nvPr>
            <p:ph type="sldNum" sz="quarter" idx="19"/>
          </p:nvPr>
        </p:nvSpPr>
        <p:spPr/>
        <p:txBody>
          <a:bodyPr/>
          <a:lstStyle/>
          <a:p>
            <a:fld id="{043C2FB7-9533-4568-9B8F-F5133F6949BD}" type="slidenum">
              <a:rPr lang="en-GB" smtClean="0"/>
              <a:pPr/>
              <a:t>‹#›</a:t>
            </a:fld>
            <a:endParaRPr lang="en-GB"/>
          </a:p>
        </p:txBody>
      </p:sp>
      <p:sp>
        <p:nvSpPr>
          <p:cNvPr id="13" name="Line 11">
            <a:extLst>
              <a:ext uri="{FF2B5EF4-FFF2-40B4-BE49-F238E27FC236}">
                <a16:creationId xmlns:a16="http://schemas.microsoft.com/office/drawing/2014/main" id="{B41496BB-1636-4AFC-A6FC-FA74039A1E51}"/>
              </a:ext>
            </a:extLst>
          </p:cNvPr>
          <p:cNvSpPr>
            <a:spLocks noChangeShapeType="1"/>
          </p:cNvSpPr>
          <p:nvPr userDrawn="1"/>
        </p:nvSpPr>
        <p:spPr bwMode="auto">
          <a:xfrm>
            <a:off x="614363" y="0"/>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Text Placeholder 13">
            <a:extLst>
              <a:ext uri="{FF2B5EF4-FFF2-40B4-BE49-F238E27FC236}">
                <a16:creationId xmlns:a16="http://schemas.microsoft.com/office/drawing/2014/main" id="{44E4A96F-0870-4B5D-AE81-ACF3745643F9}"/>
              </a:ext>
            </a:extLst>
          </p:cNvPr>
          <p:cNvSpPr>
            <a:spLocks noGrp="1"/>
          </p:cNvSpPr>
          <p:nvPr>
            <p:ph type="body" sz="quarter" idx="20"/>
          </p:nvPr>
        </p:nvSpPr>
        <p:spPr>
          <a:xfrm>
            <a:off x="804863" y="1957388"/>
            <a:ext cx="4067175" cy="3919538"/>
          </a:xfrm>
        </p:spPr>
        <p:txBody>
          <a:bodyPr/>
          <a:lstStyle>
            <a:lvl1pPr>
              <a:defRPr sz="1800"/>
            </a:lvl1pPr>
            <a:lvl2pPr>
              <a:defRPr sz="18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itle 15">
            <a:extLst>
              <a:ext uri="{FF2B5EF4-FFF2-40B4-BE49-F238E27FC236}">
                <a16:creationId xmlns:a16="http://schemas.microsoft.com/office/drawing/2014/main" id="{12DD1A4E-29AB-446B-9992-74FBFE62AF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7" name="Text Placeholder 2">
            <a:extLst>
              <a:ext uri="{FF2B5EF4-FFF2-40B4-BE49-F238E27FC236}">
                <a16:creationId xmlns:a16="http://schemas.microsoft.com/office/drawing/2014/main" id="{CC23A650-ECCB-495A-941E-9DF147B4D240}"/>
              </a:ext>
            </a:extLst>
          </p:cNvPr>
          <p:cNvSpPr>
            <a:spLocks noGrp="1"/>
          </p:cNvSpPr>
          <p:nvPr>
            <p:ph type="body" idx="13" hasCustomPrompt="1"/>
          </p:nvPr>
        </p:nvSpPr>
        <p:spPr>
          <a:xfrm>
            <a:off x="807268" y="1013408"/>
            <a:ext cx="10579870" cy="595458"/>
          </a:xfrm>
        </p:spPr>
        <p:txBody>
          <a:bodyPr anchor="t" anchorCtr="0"/>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Tree>
    <p:extLst>
      <p:ext uri="{BB962C8B-B14F-4D97-AF65-F5344CB8AC3E}">
        <p14:creationId xmlns:p14="http://schemas.microsoft.com/office/powerpoint/2010/main" val="27783405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 Content and iphone 2">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6EA0399-1350-4A73-8678-B092ABCB5A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37153" y="18049"/>
            <a:ext cx="6528348" cy="6839951"/>
          </a:xfrm>
          <a:prstGeom prst="rect">
            <a:avLst/>
          </a:prstGeom>
        </p:spPr>
      </p:pic>
      <p:sp>
        <p:nvSpPr>
          <p:cNvPr id="12" name="Slide Number Placeholder 11">
            <a:extLst>
              <a:ext uri="{FF2B5EF4-FFF2-40B4-BE49-F238E27FC236}">
                <a16:creationId xmlns:a16="http://schemas.microsoft.com/office/drawing/2014/main" id="{228DB17A-26A8-446C-8945-DBFEAAABEB54}"/>
              </a:ext>
            </a:extLst>
          </p:cNvPr>
          <p:cNvSpPr>
            <a:spLocks noGrp="1"/>
          </p:cNvSpPr>
          <p:nvPr>
            <p:ph type="sldNum" sz="quarter" idx="19"/>
          </p:nvPr>
        </p:nvSpPr>
        <p:spPr/>
        <p:txBody>
          <a:bodyPr/>
          <a:lstStyle/>
          <a:p>
            <a:fld id="{043C2FB7-9533-4568-9B8F-F5133F6949BD}" type="slidenum">
              <a:rPr lang="en-GB" smtClean="0"/>
              <a:pPr/>
              <a:t>‹#›</a:t>
            </a:fld>
            <a:endParaRPr lang="en-GB"/>
          </a:p>
        </p:txBody>
      </p:sp>
      <p:sp>
        <p:nvSpPr>
          <p:cNvPr id="14" name="Title 5">
            <a:extLst>
              <a:ext uri="{FF2B5EF4-FFF2-40B4-BE49-F238E27FC236}">
                <a16:creationId xmlns:a16="http://schemas.microsoft.com/office/drawing/2014/main" id="{2E1570A4-A6E1-40A5-A54D-785D5EA5C32E}"/>
              </a:ext>
            </a:extLst>
          </p:cNvPr>
          <p:cNvSpPr>
            <a:spLocks noGrp="1"/>
          </p:cNvSpPr>
          <p:nvPr>
            <p:ph type="title"/>
          </p:nvPr>
        </p:nvSpPr>
        <p:spPr>
          <a:xfrm>
            <a:off x="807270" y="239083"/>
            <a:ext cx="6506343" cy="755904"/>
          </a:xfrm>
        </p:spPr>
        <p:txBody>
          <a:bodyPr/>
          <a:lstStyle/>
          <a:p>
            <a:r>
              <a:rPr lang="en-US"/>
              <a:t>Click to edit Master title style</a:t>
            </a:r>
            <a:endParaRPr lang="en-GB"/>
          </a:p>
        </p:txBody>
      </p:sp>
      <p:sp>
        <p:nvSpPr>
          <p:cNvPr id="15" name="Line 11">
            <a:extLst>
              <a:ext uri="{FF2B5EF4-FFF2-40B4-BE49-F238E27FC236}">
                <a16:creationId xmlns:a16="http://schemas.microsoft.com/office/drawing/2014/main" id="{03DBE64E-515F-4407-81E3-DBF36C8458DC}"/>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Text Placeholder 2">
            <a:extLst>
              <a:ext uri="{FF2B5EF4-FFF2-40B4-BE49-F238E27FC236}">
                <a16:creationId xmlns:a16="http://schemas.microsoft.com/office/drawing/2014/main" id="{BD9A14C4-3F26-40EA-B979-9EC356897D16}"/>
              </a:ext>
            </a:extLst>
          </p:cNvPr>
          <p:cNvSpPr>
            <a:spLocks noGrp="1"/>
          </p:cNvSpPr>
          <p:nvPr>
            <p:ph type="body" idx="13" hasCustomPrompt="1"/>
          </p:nvPr>
        </p:nvSpPr>
        <p:spPr>
          <a:xfrm>
            <a:off x="807268" y="1013408"/>
            <a:ext cx="6506346" cy="595458"/>
          </a:xfrm>
        </p:spPr>
        <p:txBody>
          <a:bodyPr anchor="t"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
        <p:nvSpPr>
          <p:cNvPr id="18" name="Picture Placeholder 12">
            <a:extLst>
              <a:ext uri="{FF2B5EF4-FFF2-40B4-BE49-F238E27FC236}">
                <a16:creationId xmlns:a16="http://schemas.microsoft.com/office/drawing/2014/main" id="{3965FC68-0C94-4C8E-AA8F-B009EB47C8B6}"/>
              </a:ext>
            </a:extLst>
          </p:cNvPr>
          <p:cNvSpPr>
            <a:spLocks noGrp="1"/>
          </p:cNvSpPr>
          <p:nvPr>
            <p:ph type="pic" sz="quarter" idx="16"/>
          </p:nvPr>
        </p:nvSpPr>
        <p:spPr>
          <a:xfrm>
            <a:off x="8005554" y="872975"/>
            <a:ext cx="2456870" cy="5220000"/>
          </a:xfrm>
          <a:custGeom>
            <a:avLst/>
            <a:gdLst>
              <a:gd name="connsiteX0" fmla="*/ 202870 w 1452882"/>
              <a:gd name="connsiteY0" fmla="*/ 0 h 3088800"/>
              <a:gd name="connsiteX1" fmla="*/ 307352 w 1452882"/>
              <a:gd name="connsiteY1" fmla="*/ 0 h 3088800"/>
              <a:gd name="connsiteX2" fmla="*/ 321573 w 1452882"/>
              <a:gd name="connsiteY2" fmla="*/ 16508 h 3088800"/>
              <a:gd name="connsiteX3" fmla="*/ 363366 w 1452882"/>
              <a:gd name="connsiteY3" fmla="*/ 98181 h 3088800"/>
              <a:gd name="connsiteX4" fmla="*/ 416768 w 1452882"/>
              <a:gd name="connsiteY4" fmla="*/ 106580 h 3088800"/>
              <a:gd name="connsiteX5" fmla="*/ 1056431 w 1452882"/>
              <a:gd name="connsiteY5" fmla="*/ 106580 h 3088800"/>
              <a:gd name="connsiteX6" fmla="*/ 1095902 w 1452882"/>
              <a:gd name="connsiteY6" fmla="*/ 87755 h 3088800"/>
              <a:gd name="connsiteX7" fmla="*/ 1130439 w 1452882"/>
              <a:gd name="connsiteY7" fmla="*/ 9847 h 3088800"/>
              <a:gd name="connsiteX8" fmla="*/ 1147562 w 1452882"/>
              <a:gd name="connsiteY8" fmla="*/ 579 h 3088800"/>
              <a:gd name="connsiteX9" fmla="*/ 1262202 w 1452882"/>
              <a:gd name="connsiteY9" fmla="*/ 579 h 3088800"/>
              <a:gd name="connsiteX10" fmla="*/ 1389032 w 1452882"/>
              <a:gd name="connsiteY10" fmla="*/ 62558 h 3088800"/>
              <a:gd name="connsiteX11" fmla="*/ 1440112 w 1452882"/>
              <a:gd name="connsiteY11" fmla="*/ 140466 h 3088800"/>
              <a:gd name="connsiteX12" fmla="*/ 1452882 w 1452882"/>
              <a:gd name="connsiteY12" fmla="*/ 200128 h 3088800"/>
              <a:gd name="connsiteX13" fmla="*/ 1452882 w 1452882"/>
              <a:gd name="connsiteY13" fmla="*/ 2893886 h 3088800"/>
              <a:gd name="connsiteX14" fmla="*/ 1400061 w 1452882"/>
              <a:gd name="connsiteY14" fmla="*/ 3015816 h 3088800"/>
              <a:gd name="connsiteX15" fmla="*/ 1327794 w 1452882"/>
              <a:gd name="connsiteY15" fmla="*/ 3069396 h 3088800"/>
              <a:gd name="connsiteX16" fmla="*/ 1250013 w 1452882"/>
              <a:gd name="connsiteY16" fmla="*/ 3088800 h 3088800"/>
              <a:gd name="connsiteX17" fmla="*/ 195904 w 1452882"/>
              <a:gd name="connsiteY17" fmla="*/ 3088800 h 3088800"/>
              <a:gd name="connsiteX18" fmla="*/ 120445 w 1452882"/>
              <a:gd name="connsiteY18" fmla="*/ 3067368 h 3088800"/>
              <a:gd name="connsiteX19" fmla="*/ 48178 w 1452882"/>
              <a:gd name="connsiteY19" fmla="*/ 3008865 h 3088800"/>
              <a:gd name="connsiteX20" fmla="*/ 0 w 1452882"/>
              <a:gd name="connsiteY20" fmla="*/ 2877957 h 3088800"/>
              <a:gd name="connsiteX21" fmla="*/ 871 w 1452882"/>
              <a:gd name="connsiteY21" fmla="*/ 204472 h 3088800"/>
              <a:gd name="connsiteX22" fmla="*/ 17704 w 1452882"/>
              <a:gd name="connsiteY22" fmla="*/ 126854 h 3088800"/>
              <a:gd name="connsiteX23" fmla="*/ 68784 w 1452882"/>
              <a:gd name="connsiteY23" fmla="*/ 58503 h 3088800"/>
              <a:gd name="connsiteX24" fmla="*/ 202870 w 1452882"/>
              <a:gd name="connsiteY24" fmla="*/ 0 h 308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882" h="3088800">
                <a:moveTo>
                  <a:pt x="202870" y="0"/>
                </a:moveTo>
                <a:cubicBezTo>
                  <a:pt x="307352" y="0"/>
                  <a:pt x="307352" y="0"/>
                  <a:pt x="307352" y="0"/>
                </a:cubicBezTo>
                <a:cubicBezTo>
                  <a:pt x="307352" y="0"/>
                  <a:pt x="317220" y="2896"/>
                  <a:pt x="321573" y="16508"/>
                </a:cubicBezTo>
                <a:cubicBezTo>
                  <a:pt x="325926" y="30121"/>
                  <a:pt x="339567" y="82542"/>
                  <a:pt x="363366" y="98181"/>
                </a:cubicBezTo>
                <a:cubicBezTo>
                  <a:pt x="382231" y="110345"/>
                  <a:pt x="416768" y="106580"/>
                  <a:pt x="416768" y="106580"/>
                </a:cubicBezTo>
                <a:cubicBezTo>
                  <a:pt x="1056431" y="106580"/>
                  <a:pt x="1056431" y="106580"/>
                  <a:pt x="1056431" y="106580"/>
                </a:cubicBezTo>
                <a:cubicBezTo>
                  <a:pt x="1056431" y="106580"/>
                  <a:pt x="1080229" y="107739"/>
                  <a:pt x="1095902" y="87755"/>
                </a:cubicBezTo>
                <a:cubicBezTo>
                  <a:pt x="1111574" y="68061"/>
                  <a:pt x="1130439" y="9847"/>
                  <a:pt x="1130439" y="9847"/>
                </a:cubicBezTo>
                <a:cubicBezTo>
                  <a:pt x="1130439" y="9847"/>
                  <a:pt x="1133051" y="579"/>
                  <a:pt x="1147562" y="579"/>
                </a:cubicBezTo>
                <a:cubicBezTo>
                  <a:pt x="1162364" y="579"/>
                  <a:pt x="1255237" y="579"/>
                  <a:pt x="1262202" y="579"/>
                </a:cubicBezTo>
                <a:cubicBezTo>
                  <a:pt x="1265395" y="579"/>
                  <a:pt x="1344337" y="15060"/>
                  <a:pt x="1389032" y="62558"/>
                </a:cubicBezTo>
                <a:cubicBezTo>
                  <a:pt x="1411089" y="86017"/>
                  <a:pt x="1431115" y="114400"/>
                  <a:pt x="1440112" y="140466"/>
                </a:cubicBezTo>
                <a:cubicBezTo>
                  <a:pt x="1451431" y="172324"/>
                  <a:pt x="1452882" y="200128"/>
                  <a:pt x="1452882" y="200128"/>
                </a:cubicBezTo>
                <a:cubicBezTo>
                  <a:pt x="1452882" y="2893886"/>
                  <a:pt x="1452882" y="2893886"/>
                  <a:pt x="1452882" y="2893886"/>
                </a:cubicBezTo>
                <a:cubicBezTo>
                  <a:pt x="1452882" y="2893886"/>
                  <a:pt x="1443305" y="2974690"/>
                  <a:pt x="1400061" y="3015816"/>
                </a:cubicBezTo>
                <a:cubicBezTo>
                  <a:pt x="1373360" y="3041302"/>
                  <a:pt x="1353334" y="3058100"/>
                  <a:pt x="1327794" y="3069396"/>
                </a:cubicBezTo>
                <a:cubicBezTo>
                  <a:pt x="1287742" y="3087352"/>
                  <a:pt x="1250013" y="3088800"/>
                  <a:pt x="1250013" y="3088800"/>
                </a:cubicBezTo>
                <a:cubicBezTo>
                  <a:pt x="195904" y="3088800"/>
                  <a:pt x="195904" y="3088800"/>
                  <a:pt x="195904" y="3088800"/>
                </a:cubicBezTo>
                <a:cubicBezTo>
                  <a:pt x="195904" y="3088800"/>
                  <a:pt x="157013" y="3084456"/>
                  <a:pt x="120445" y="3067368"/>
                </a:cubicBezTo>
                <a:cubicBezTo>
                  <a:pt x="85908" y="3051439"/>
                  <a:pt x="72267" y="3034641"/>
                  <a:pt x="48178" y="3008865"/>
                </a:cubicBezTo>
                <a:cubicBezTo>
                  <a:pt x="581" y="2957602"/>
                  <a:pt x="0" y="2877957"/>
                  <a:pt x="0" y="2877957"/>
                </a:cubicBezTo>
                <a:lnTo>
                  <a:pt x="871" y="204472"/>
                </a:lnTo>
                <a:cubicBezTo>
                  <a:pt x="871" y="204472"/>
                  <a:pt x="1161" y="167111"/>
                  <a:pt x="17704" y="126854"/>
                </a:cubicBezTo>
                <a:cubicBezTo>
                  <a:pt x="27572" y="102815"/>
                  <a:pt x="49049" y="78198"/>
                  <a:pt x="68784" y="58503"/>
                </a:cubicBezTo>
                <a:cubicBezTo>
                  <a:pt x="117252" y="9268"/>
                  <a:pt x="202870" y="0"/>
                  <a:pt x="202870" y="0"/>
                </a:cubicBezTo>
                <a:close/>
              </a:path>
            </a:pathLst>
          </a:custGeom>
          <a:noFill/>
        </p:spPr>
        <p:txBody>
          <a:bodyPr wrap="square" anchor="ctr" anchorCtr="0">
            <a:noAutofit/>
          </a:bodyPr>
          <a:lstStyle>
            <a:lvl1pPr algn="ctr">
              <a:defRPr/>
            </a:lvl1pPr>
          </a:lstStyle>
          <a:p>
            <a:endParaRPr lang="en-GB"/>
          </a:p>
        </p:txBody>
      </p:sp>
      <p:sp>
        <p:nvSpPr>
          <p:cNvPr id="11" name="Text Placeholder 13">
            <a:extLst>
              <a:ext uri="{FF2B5EF4-FFF2-40B4-BE49-F238E27FC236}">
                <a16:creationId xmlns:a16="http://schemas.microsoft.com/office/drawing/2014/main" id="{E2A1743A-BEDE-46A4-B32C-011004036D8E}"/>
              </a:ext>
            </a:extLst>
          </p:cNvPr>
          <p:cNvSpPr>
            <a:spLocks noGrp="1"/>
          </p:cNvSpPr>
          <p:nvPr>
            <p:ph type="body" sz="quarter" idx="20"/>
          </p:nvPr>
        </p:nvSpPr>
        <p:spPr>
          <a:xfrm>
            <a:off x="804863" y="1957388"/>
            <a:ext cx="4679950" cy="3919538"/>
          </a:xfrm>
        </p:spPr>
        <p:txBody>
          <a:bodyPr/>
          <a:lstStyle>
            <a:lvl1pPr>
              <a:defRPr sz="1800"/>
            </a:lvl1pPr>
            <a:lvl2pPr>
              <a:defRPr sz="18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609A6448-1C27-5442-A8E5-DDA5FE86FE7C}"/>
              </a:ext>
            </a:extLst>
          </p:cNvPr>
          <p:cNvSpPr>
            <a:spLocks noGrp="1"/>
          </p:cNvSpPr>
          <p:nvPr>
            <p:ph type="ftr" sz="quarter" idx="21"/>
          </p:nvPr>
        </p:nvSpPr>
        <p:spPr/>
        <p:txBody>
          <a:bodyPr/>
          <a:lstStyle/>
          <a:p>
            <a:r>
              <a:rPr lang="en-GB"/>
              <a:t>Confidential. For internal use only.</a:t>
            </a:r>
          </a:p>
        </p:txBody>
      </p:sp>
    </p:spTree>
    <p:extLst>
      <p:ext uri="{BB962C8B-B14F-4D97-AF65-F5344CB8AC3E}">
        <p14:creationId xmlns:p14="http://schemas.microsoft.com/office/powerpoint/2010/main" val="33604009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C54FF7A-B13A-47B2-9916-5C16C109977E}"/>
              </a:ext>
            </a:extLst>
          </p:cNvPr>
          <p:cNvSpPr>
            <a:spLocks noGrp="1"/>
          </p:cNvSpPr>
          <p:nvPr>
            <p:ph type="sldNum" sz="quarter" idx="21"/>
          </p:nvPr>
        </p:nvSpPr>
        <p:spPr/>
        <p:txBody>
          <a:bodyPr/>
          <a:lstStyle/>
          <a:p>
            <a:fld id="{043C2FB7-9533-4568-9B8F-F5133F6949BD}" type="slidenum">
              <a:rPr lang="en-GB" smtClean="0"/>
              <a:pPr/>
              <a:t>‹#›</a:t>
            </a:fld>
            <a:endParaRPr lang="en-GB"/>
          </a:p>
        </p:txBody>
      </p:sp>
      <p:sp>
        <p:nvSpPr>
          <p:cNvPr id="12" name="Content Placeholder 1">
            <a:extLst>
              <a:ext uri="{FF2B5EF4-FFF2-40B4-BE49-F238E27FC236}">
                <a16:creationId xmlns:a16="http://schemas.microsoft.com/office/drawing/2014/main" id="{4CDEE3B0-44A2-478D-BC1D-F3E9F160E94D}"/>
              </a:ext>
            </a:extLst>
          </p:cNvPr>
          <p:cNvSpPr>
            <a:spLocks noGrp="1"/>
          </p:cNvSpPr>
          <p:nvPr>
            <p:ph sz="half" idx="1" hasCustomPrompt="1"/>
          </p:nvPr>
        </p:nvSpPr>
        <p:spPr>
          <a:xfrm>
            <a:off x="804672" y="1957388"/>
            <a:ext cx="3060000" cy="392485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3" name="Content Placeholder 1">
            <a:extLst>
              <a:ext uri="{FF2B5EF4-FFF2-40B4-BE49-F238E27FC236}">
                <a16:creationId xmlns:a16="http://schemas.microsoft.com/office/drawing/2014/main" id="{85A859CC-49C4-4B72-A243-C95F77A3F278}"/>
              </a:ext>
            </a:extLst>
          </p:cNvPr>
          <p:cNvSpPr>
            <a:spLocks noGrp="1"/>
          </p:cNvSpPr>
          <p:nvPr>
            <p:ph sz="half" idx="22" hasCustomPrompt="1"/>
          </p:nvPr>
        </p:nvSpPr>
        <p:spPr>
          <a:xfrm>
            <a:off x="4566000" y="1957388"/>
            <a:ext cx="3060000" cy="392485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5" name="Content Placeholder 1">
            <a:extLst>
              <a:ext uri="{FF2B5EF4-FFF2-40B4-BE49-F238E27FC236}">
                <a16:creationId xmlns:a16="http://schemas.microsoft.com/office/drawing/2014/main" id="{1E061FF8-1DCE-4470-B899-D72A8EE9B3D1}"/>
              </a:ext>
            </a:extLst>
          </p:cNvPr>
          <p:cNvSpPr>
            <a:spLocks noGrp="1"/>
          </p:cNvSpPr>
          <p:nvPr>
            <p:ph sz="half" idx="23" hasCustomPrompt="1"/>
          </p:nvPr>
        </p:nvSpPr>
        <p:spPr>
          <a:xfrm>
            <a:off x="8327328" y="1957388"/>
            <a:ext cx="3060000" cy="392485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1" name="Title 10">
            <a:extLst>
              <a:ext uri="{FF2B5EF4-FFF2-40B4-BE49-F238E27FC236}">
                <a16:creationId xmlns:a16="http://schemas.microsoft.com/office/drawing/2014/main" id="{4B7E5244-F237-47A0-BC81-F018B9C8EC28}"/>
              </a:ext>
            </a:extLst>
          </p:cNvPr>
          <p:cNvSpPr>
            <a:spLocks noGrp="1"/>
          </p:cNvSpPr>
          <p:nvPr>
            <p:ph type="title"/>
          </p:nvPr>
        </p:nvSpPr>
        <p:spPr>
          <a:xfrm>
            <a:off x="807269" y="239083"/>
            <a:ext cx="10580059" cy="755904"/>
          </a:xfrm>
        </p:spPr>
        <p:txBody>
          <a:bodyPr/>
          <a:lstStyle/>
          <a:p>
            <a:r>
              <a:rPr lang="en-US"/>
              <a:t>Click to edit Master title style</a:t>
            </a:r>
            <a:endParaRPr lang="en-GB"/>
          </a:p>
        </p:txBody>
      </p:sp>
      <p:sp>
        <p:nvSpPr>
          <p:cNvPr id="17" name="Line 11">
            <a:extLst>
              <a:ext uri="{FF2B5EF4-FFF2-40B4-BE49-F238E27FC236}">
                <a16:creationId xmlns:a16="http://schemas.microsoft.com/office/drawing/2014/main" id="{63C34E83-9C9F-4579-8442-F71676ADB075}"/>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ext Placeholder 2">
            <a:extLst>
              <a:ext uri="{FF2B5EF4-FFF2-40B4-BE49-F238E27FC236}">
                <a16:creationId xmlns:a16="http://schemas.microsoft.com/office/drawing/2014/main" id="{72577F4D-E3C0-4137-BE5D-236D1EA19302}"/>
              </a:ext>
            </a:extLst>
          </p:cNvPr>
          <p:cNvSpPr>
            <a:spLocks noGrp="1"/>
          </p:cNvSpPr>
          <p:nvPr>
            <p:ph type="body" idx="13" hasCustomPrompt="1"/>
          </p:nvPr>
        </p:nvSpPr>
        <p:spPr>
          <a:xfrm>
            <a:off x="807268" y="1013408"/>
            <a:ext cx="10579870" cy="595458"/>
          </a:xfrm>
        </p:spPr>
        <p:txBody>
          <a:bodyPr anchor="t"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
        <p:nvSpPr>
          <p:cNvPr id="2" name="Footer Placeholder 1">
            <a:extLst>
              <a:ext uri="{FF2B5EF4-FFF2-40B4-BE49-F238E27FC236}">
                <a16:creationId xmlns:a16="http://schemas.microsoft.com/office/drawing/2014/main" id="{81EDA30B-6E07-9749-BBF1-7F0C8E6B77B4}"/>
              </a:ext>
            </a:extLst>
          </p:cNvPr>
          <p:cNvSpPr>
            <a:spLocks noGrp="1"/>
          </p:cNvSpPr>
          <p:nvPr>
            <p:ph type="ftr" sz="quarter" idx="24"/>
          </p:nvPr>
        </p:nvSpPr>
        <p:spPr/>
        <p:txBody>
          <a:bodyPr/>
          <a:lstStyle/>
          <a:p>
            <a:r>
              <a:rPr lang="en-GB"/>
              <a:t>Confidential. For internal use only.</a:t>
            </a:r>
          </a:p>
        </p:txBody>
      </p:sp>
    </p:spTree>
    <p:extLst>
      <p:ext uri="{BB962C8B-B14F-4D97-AF65-F5344CB8AC3E}">
        <p14:creationId xmlns:p14="http://schemas.microsoft.com/office/powerpoint/2010/main" val="2685206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ree Columns bi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C54FF7A-B13A-47B2-9916-5C16C109977E}"/>
              </a:ext>
            </a:extLst>
          </p:cNvPr>
          <p:cNvSpPr>
            <a:spLocks noGrp="1"/>
          </p:cNvSpPr>
          <p:nvPr>
            <p:ph type="sldNum" sz="quarter" idx="21"/>
          </p:nvPr>
        </p:nvSpPr>
        <p:spPr/>
        <p:txBody>
          <a:bodyPr/>
          <a:lstStyle/>
          <a:p>
            <a:fld id="{043C2FB7-9533-4568-9B8F-F5133F6949BD}" type="slidenum">
              <a:rPr lang="en-GB" smtClean="0"/>
              <a:pPr/>
              <a:t>‹#›</a:t>
            </a:fld>
            <a:endParaRPr lang="en-GB"/>
          </a:p>
        </p:txBody>
      </p:sp>
      <p:sp>
        <p:nvSpPr>
          <p:cNvPr id="12" name="Content Placeholder 1">
            <a:extLst>
              <a:ext uri="{FF2B5EF4-FFF2-40B4-BE49-F238E27FC236}">
                <a16:creationId xmlns:a16="http://schemas.microsoft.com/office/drawing/2014/main" id="{4CDEE3B0-44A2-478D-BC1D-F3E9F160E94D}"/>
              </a:ext>
            </a:extLst>
          </p:cNvPr>
          <p:cNvSpPr>
            <a:spLocks noGrp="1"/>
          </p:cNvSpPr>
          <p:nvPr>
            <p:ph sz="half" idx="1" hasCustomPrompt="1"/>
          </p:nvPr>
        </p:nvSpPr>
        <p:spPr>
          <a:xfrm>
            <a:off x="804672" y="1470026"/>
            <a:ext cx="3060000" cy="4412214"/>
          </a:xfrm>
        </p:spPr>
        <p:txBody>
          <a:bodyPr/>
          <a:lstStyle>
            <a:lvl2pPr>
              <a:defRPr sz="1800"/>
            </a:lvl2pPr>
            <a:lvl3pPr>
              <a:defRPr sz="1800"/>
            </a:lvl3pPr>
            <a:lvl4pPr>
              <a:defRPr sz="1600"/>
            </a:lvl4pPr>
            <a:lvl5pPr>
              <a:defRPr sz="1400"/>
            </a:lvl5pPr>
            <a:lvl6pPr>
              <a:defRPr sz="1200"/>
            </a:lvl6pPr>
            <a:lvl7pPr>
              <a:defRPr sz="1100"/>
            </a:lvl7pPr>
            <a:lvl8pPr>
              <a:defRPr sz="105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3" name="Content Placeholder 1">
            <a:extLst>
              <a:ext uri="{FF2B5EF4-FFF2-40B4-BE49-F238E27FC236}">
                <a16:creationId xmlns:a16="http://schemas.microsoft.com/office/drawing/2014/main" id="{85A859CC-49C4-4B72-A243-C95F77A3F278}"/>
              </a:ext>
            </a:extLst>
          </p:cNvPr>
          <p:cNvSpPr>
            <a:spLocks noGrp="1"/>
          </p:cNvSpPr>
          <p:nvPr>
            <p:ph sz="half" idx="22" hasCustomPrompt="1"/>
          </p:nvPr>
        </p:nvSpPr>
        <p:spPr>
          <a:xfrm>
            <a:off x="4566000" y="1470026"/>
            <a:ext cx="3060000" cy="4412214"/>
          </a:xfrm>
        </p:spPr>
        <p:txBody>
          <a:bodyPr/>
          <a:lstStyle>
            <a:lvl2pPr>
              <a:defRPr sz="1800"/>
            </a:lvl2pPr>
            <a:lvl3pPr>
              <a:defRPr sz="1800"/>
            </a:lvl3pPr>
            <a:lvl4pPr>
              <a:defRPr sz="1600"/>
            </a:lvl4pPr>
            <a:lvl5pPr>
              <a:defRPr sz="1400"/>
            </a:lvl5pPr>
            <a:lvl6pPr>
              <a:defRPr sz="1200"/>
            </a:lvl6pPr>
            <a:lvl7pPr>
              <a:defRPr sz="1100"/>
            </a:lvl7pPr>
            <a:lvl8pPr>
              <a:defRPr sz="105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5" name="Content Placeholder 1">
            <a:extLst>
              <a:ext uri="{FF2B5EF4-FFF2-40B4-BE49-F238E27FC236}">
                <a16:creationId xmlns:a16="http://schemas.microsoft.com/office/drawing/2014/main" id="{1E061FF8-1DCE-4470-B899-D72A8EE9B3D1}"/>
              </a:ext>
            </a:extLst>
          </p:cNvPr>
          <p:cNvSpPr>
            <a:spLocks noGrp="1"/>
          </p:cNvSpPr>
          <p:nvPr>
            <p:ph sz="half" idx="23" hasCustomPrompt="1"/>
          </p:nvPr>
        </p:nvSpPr>
        <p:spPr>
          <a:xfrm>
            <a:off x="8327328" y="1470026"/>
            <a:ext cx="3060000" cy="4412214"/>
          </a:xfrm>
        </p:spPr>
        <p:txBody>
          <a:bodyPr/>
          <a:lstStyle>
            <a:lvl2pPr>
              <a:defRPr sz="1800"/>
            </a:lvl2pPr>
            <a:lvl3pPr>
              <a:defRPr sz="1800"/>
            </a:lvl3pPr>
            <a:lvl4pPr>
              <a:defRPr sz="1600"/>
            </a:lvl4pPr>
            <a:lvl5pPr>
              <a:defRPr sz="1400"/>
            </a:lvl5pPr>
            <a:lvl6pPr>
              <a:defRPr sz="1200"/>
            </a:lvl6pPr>
            <a:lvl7pPr>
              <a:defRPr sz="1100"/>
            </a:lvl7pPr>
            <a:lvl8pPr>
              <a:defRPr sz="105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1" name="Title 10">
            <a:extLst>
              <a:ext uri="{FF2B5EF4-FFF2-40B4-BE49-F238E27FC236}">
                <a16:creationId xmlns:a16="http://schemas.microsoft.com/office/drawing/2014/main" id="{4B7E5244-F237-47A0-BC81-F018B9C8EC28}"/>
              </a:ext>
            </a:extLst>
          </p:cNvPr>
          <p:cNvSpPr>
            <a:spLocks noGrp="1"/>
          </p:cNvSpPr>
          <p:nvPr>
            <p:ph type="title"/>
          </p:nvPr>
        </p:nvSpPr>
        <p:spPr>
          <a:xfrm>
            <a:off x="807269" y="239083"/>
            <a:ext cx="10580059" cy="755904"/>
          </a:xfrm>
        </p:spPr>
        <p:txBody>
          <a:bodyPr/>
          <a:lstStyle/>
          <a:p>
            <a:r>
              <a:rPr lang="en-US"/>
              <a:t>Click to edit Master title style</a:t>
            </a:r>
            <a:endParaRPr lang="en-GB"/>
          </a:p>
        </p:txBody>
      </p:sp>
      <p:sp>
        <p:nvSpPr>
          <p:cNvPr id="17" name="Line 11">
            <a:extLst>
              <a:ext uri="{FF2B5EF4-FFF2-40B4-BE49-F238E27FC236}">
                <a16:creationId xmlns:a16="http://schemas.microsoft.com/office/drawing/2014/main" id="{63C34E83-9C9F-4579-8442-F71676ADB075}"/>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Footer Placeholder 1">
            <a:extLst>
              <a:ext uri="{FF2B5EF4-FFF2-40B4-BE49-F238E27FC236}">
                <a16:creationId xmlns:a16="http://schemas.microsoft.com/office/drawing/2014/main" id="{1540D1D2-4332-0446-8F6B-0038772EF4C9}"/>
              </a:ext>
            </a:extLst>
          </p:cNvPr>
          <p:cNvSpPr>
            <a:spLocks noGrp="1"/>
          </p:cNvSpPr>
          <p:nvPr>
            <p:ph type="ftr" sz="quarter" idx="24"/>
          </p:nvPr>
        </p:nvSpPr>
        <p:spPr/>
        <p:txBody>
          <a:bodyPr/>
          <a:lstStyle/>
          <a:p>
            <a:r>
              <a:rPr lang="en-GB"/>
              <a:t>Confidential. For internal use only.</a:t>
            </a:r>
          </a:p>
        </p:txBody>
      </p:sp>
    </p:spTree>
    <p:extLst>
      <p:ext uri="{BB962C8B-B14F-4D97-AF65-F5344CB8AC3E}">
        <p14:creationId xmlns:p14="http://schemas.microsoft.com/office/powerpoint/2010/main" val="3466033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Columns with image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C54FF7A-B13A-47B2-9916-5C16C109977E}"/>
              </a:ext>
            </a:extLst>
          </p:cNvPr>
          <p:cNvSpPr>
            <a:spLocks noGrp="1"/>
          </p:cNvSpPr>
          <p:nvPr>
            <p:ph type="sldNum" sz="quarter" idx="21"/>
          </p:nvPr>
        </p:nvSpPr>
        <p:spPr/>
        <p:txBody>
          <a:bodyPr/>
          <a:lstStyle/>
          <a:p>
            <a:fld id="{043C2FB7-9533-4568-9B8F-F5133F6949BD}" type="slidenum">
              <a:rPr lang="en-GB" smtClean="0"/>
              <a:pPr/>
              <a:t>‹#›</a:t>
            </a:fld>
            <a:endParaRPr lang="en-GB"/>
          </a:p>
        </p:txBody>
      </p:sp>
      <p:sp>
        <p:nvSpPr>
          <p:cNvPr id="12" name="Content Placeholder 1">
            <a:extLst>
              <a:ext uri="{FF2B5EF4-FFF2-40B4-BE49-F238E27FC236}">
                <a16:creationId xmlns:a16="http://schemas.microsoft.com/office/drawing/2014/main" id="{4CDEE3B0-44A2-478D-BC1D-F3E9F160E94D}"/>
              </a:ext>
            </a:extLst>
          </p:cNvPr>
          <p:cNvSpPr>
            <a:spLocks noGrp="1"/>
          </p:cNvSpPr>
          <p:nvPr>
            <p:ph sz="half" idx="1" hasCustomPrompt="1"/>
          </p:nvPr>
        </p:nvSpPr>
        <p:spPr>
          <a:xfrm>
            <a:off x="804672" y="3261857"/>
            <a:ext cx="3060000" cy="2615068"/>
          </a:xfrm>
        </p:spPr>
        <p:txBody>
          <a:bodyPr/>
          <a:lstStyle>
            <a:lvl2pPr>
              <a:defRPr sz="1800"/>
            </a:lvl2pPr>
            <a:lvl3pPr>
              <a:defRPr sz="1800"/>
            </a:lvl3pPr>
            <a:lvl4pPr>
              <a:defRPr sz="1600"/>
            </a:lvl4pPr>
            <a:lvl5pPr>
              <a:defRPr sz="1400"/>
            </a:lvl5pPr>
            <a:lvl6pPr>
              <a:defRPr sz="1200"/>
            </a:lvl6pPr>
            <a:lvl7pPr>
              <a:defRPr sz="1100"/>
            </a:lvl7pPr>
            <a:lvl8pPr>
              <a:defRPr sz="105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3" name="Content Placeholder 1">
            <a:extLst>
              <a:ext uri="{FF2B5EF4-FFF2-40B4-BE49-F238E27FC236}">
                <a16:creationId xmlns:a16="http://schemas.microsoft.com/office/drawing/2014/main" id="{85A859CC-49C4-4B72-A243-C95F77A3F278}"/>
              </a:ext>
            </a:extLst>
          </p:cNvPr>
          <p:cNvSpPr>
            <a:spLocks noGrp="1"/>
          </p:cNvSpPr>
          <p:nvPr>
            <p:ph sz="half" idx="22" hasCustomPrompt="1"/>
          </p:nvPr>
        </p:nvSpPr>
        <p:spPr>
          <a:xfrm>
            <a:off x="4566000" y="3261857"/>
            <a:ext cx="3060000" cy="2615068"/>
          </a:xfrm>
        </p:spPr>
        <p:txBody>
          <a:bodyPr/>
          <a:lstStyle>
            <a:lvl2pPr>
              <a:defRPr sz="1800"/>
            </a:lvl2pPr>
            <a:lvl3pPr>
              <a:defRPr sz="1800"/>
            </a:lvl3pPr>
            <a:lvl4pPr>
              <a:defRPr sz="1600"/>
            </a:lvl4pPr>
            <a:lvl5pPr>
              <a:defRPr sz="1400"/>
            </a:lvl5pPr>
            <a:lvl6pPr>
              <a:defRPr sz="1200"/>
            </a:lvl6pPr>
            <a:lvl7pPr>
              <a:defRPr sz="1100"/>
            </a:lvl7pPr>
            <a:lvl8pPr>
              <a:defRPr sz="105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5" name="Content Placeholder 1">
            <a:extLst>
              <a:ext uri="{FF2B5EF4-FFF2-40B4-BE49-F238E27FC236}">
                <a16:creationId xmlns:a16="http://schemas.microsoft.com/office/drawing/2014/main" id="{1E061FF8-1DCE-4470-B899-D72A8EE9B3D1}"/>
              </a:ext>
            </a:extLst>
          </p:cNvPr>
          <p:cNvSpPr>
            <a:spLocks noGrp="1"/>
          </p:cNvSpPr>
          <p:nvPr>
            <p:ph sz="half" idx="23" hasCustomPrompt="1"/>
          </p:nvPr>
        </p:nvSpPr>
        <p:spPr>
          <a:xfrm>
            <a:off x="8327328" y="3261857"/>
            <a:ext cx="3060000" cy="2615068"/>
          </a:xfrm>
        </p:spPr>
        <p:txBody>
          <a:bodyPr/>
          <a:lstStyle>
            <a:lvl2pPr>
              <a:defRPr sz="1800"/>
            </a:lvl2pPr>
            <a:lvl3pPr>
              <a:defRPr sz="1800"/>
            </a:lvl3pPr>
            <a:lvl4pPr>
              <a:defRPr sz="1600"/>
            </a:lvl4pPr>
            <a:lvl5pPr>
              <a:defRPr sz="1400"/>
            </a:lvl5pPr>
            <a:lvl6pPr>
              <a:defRPr sz="1200"/>
            </a:lvl6pPr>
            <a:lvl7pPr>
              <a:defRPr sz="1100"/>
            </a:lvl7pPr>
            <a:lvl8pPr>
              <a:defRPr sz="105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1" name="Title 10">
            <a:extLst>
              <a:ext uri="{FF2B5EF4-FFF2-40B4-BE49-F238E27FC236}">
                <a16:creationId xmlns:a16="http://schemas.microsoft.com/office/drawing/2014/main" id="{4B7E5244-F237-47A0-BC81-F018B9C8EC28}"/>
              </a:ext>
            </a:extLst>
          </p:cNvPr>
          <p:cNvSpPr>
            <a:spLocks noGrp="1"/>
          </p:cNvSpPr>
          <p:nvPr>
            <p:ph type="title"/>
          </p:nvPr>
        </p:nvSpPr>
        <p:spPr>
          <a:xfrm>
            <a:off x="807269" y="239083"/>
            <a:ext cx="10580059" cy="755904"/>
          </a:xfrm>
        </p:spPr>
        <p:txBody>
          <a:bodyPr/>
          <a:lstStyle/>
          <a:p>
            <a:r>
              <a:rPr lang="en-US"/>
              <a:t>Click to edit Master title style</a:t>
            </a:r>
            <a:endParaRPr lang="en-GB"/>
          </a:p>
        </p:txBody>
      </p:sp>
      <p:sp>
        <p:nvSpPr>
          <p:cNvPr id="17" name="Line 11">
            <a:extLst>
              <a:ext uri="{FF2B5EF4-FFF2-40B4-BE49-F238E27FC236}">
                <a16:creationId xmlns:a16="http://schemas.microsoft.com/office/drawing/2014/main" id="{63C34E83-9C9F-4579-8442-F71676ADB075}"/>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ext Placeholder 2">
            <a:extLst>
              <a:ext uri="{FF2B5EF4-FFF2-40B4-BE49-F238E27FC236}">
                <a16:creationId xmlns:a16="http://schemas.microsoft.com/office/drawing/2014/main" id="{72577F4D-E3C0-4137-BE5D-236D1EA19302}"/>
              </a:ext>
            </a:extLst>
          </p:cNvPr>
          <p:cNvSpPr>
            <a:spLocks noGrp="1"/>
          </p:cNvSpPr>
          <p:nvPr>
            <p:ph type="body" idx="13" hasCustomPrompt="1"/>
          </p:nvPr>
        </p:nvSpPr>
        <p:spPr>
          <a:xfrm>
            <a:off x="807268" y="1013408"/>
            <a:ext cx="10579870" cy="595458"/>
          </a:xfrm>
        </p:spPr>
        <p:txBody>
          <a:bodyPr anchor="t"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
        <p:nvSpPr>
          <p:cNvPr id="16" name="Picture Placeholder 3">
            <a:extLst>
              <a:ext uri="{FF2B5EF4-FFF2-40B4-BE49-F238E27FC236}">
                <a16:creationId xmlns:a16="http://schemas.microsoft.com/office/drawing/2014/main" id="{C46A86B0-F4B6-4986-A266-D425DAE57D0C}"/>
              </a:ext>
            </a:extLst>
          </p:cNvPr>
          <p:cNvSpPr>
            <a:spLocks noGrp="1"/>
          </p:cNvSpPr>
          <p:nvPr>
            <p:ph type="pic" sz="quarter" idx="25"/>
          </p:nvPr>
        </p:nvSpPr>
        <p:spPr>
          <a:xfrm>
            <a:off x="793749" y="1470025"/>
            <a:ext cx="3060000" cy="1618448"/>
          </a:xfrm>
        </p:spPr>
        <p:txBody>
          <a:bodyPr/>
          <a:lstStyle/>
          <a:p>
            <a:endParaRPr lang="en-GB"/>
          </a:p>
        </p:txBody>
      </p:sp>
      <p:sp>
        <p:nvSpPr>
          <p:cNvPr id="18" name="Picture Placeholder 3">
            <a:extLst>
              <a:ext uri="{FF2B5EF4-FFF2-40B4-BE49-F238E27FC236}">
                <a16:creationId xmlns:a16="http://schemas.microsoft.com/office/drawing/2014/main" id="{6C0E865C-C1CA-455E-873E-CDC433BBE0A1}"/>
              </a:ext>
            </a:extLst>
          </p:cNvPr>
          <p:cNvSpPr>
            <a:spLocks noGrp="1"/>
          </p:cNvSpPr>
          <p:nvPr>
            <p:ph type="pic" sz="quarter" idx="26"/>
          </p:nvPr>
        </p:nvSpPr>
        <p:spPr>
          <a:xfrm>
            <a:off x="4560539" y="1470025"/>
            <a:ext cx="3060000" cy="1618448"/>
          </a:xfrm>
        </p:spPr>
        <p:txBody>
          <a:bodyPr/>
          <a:lstStyle/>
          <a:p>
            <a:endParaRPr lang="en-GB"/>
          </a:p>
        </p:txBody>
      </p:sp>
      <p:sp>
        <p:nvSpPr>
          <p:cNvPr id="19" name="Picture Placeholder 3">
            <a:extLst>
              <a:ext uri="{FF2B5EF4-FFF2-40B4-BE49-F238E27FC236}">
                <a16:creationId xmlns:a16="http://schemas.microsoft.com/office/drawing/2014/main" id="{27387CE0-5475-4E8B-9C36-C71A635077C3}"/>
              </a:ext>
            </a:extLst>
          </p:cNvPr>
          <p:cNvSpPr>
            <a:spLocks noGrp="1"/>
          </p:cNvSpPr>
          <p:nvPr>
            <p:ph type="pic" sz="quarter" idx="27"/>
          </p:nvPr>
        </p:nvSpPr>
        <p:spPr>
          <a:xfrm>
            <a:off x="8327328" y="1470025"/>
            <a:ext cx="3060000" cy="1618448"/>
          </a:xfrm>
        </p:spPr>
        <p:txBody>
          <a:bodyPr/>
          <a:lstStyle/>
          <a:p>
            <a:endParaRPr lang="en-GB"/>
          </a:p>
        </p:txBody>
      </p:sp>
      <p:sp>
        <p:nvSpPr>
          <p:cNvPr id="2" name="Footer Placeholder 1">
            <a:extLst>
              <a:ext uri="{FF2B5EF4-FFF2-40B4-BE49-F238E27FC236}">
                <a16:creationId xmlns:a16="http://schemas.microsoft.com/office/drawing/2014/main" id="{D68E7420-3C25-5548-A171-6D5C5A38EF77}"/>
              </a:ext>
            </a:extLst>
          </p:cNvPr>
          <p:cNvSpPr>
            <a:spLocks noGrp="1"/>
          </p:cNvSpPr>
          <p:nvPr>
            <p:ph type="ftr" sz="quarter" idx="28"/>
          </p:nvPr>
        </p:nvSpPr>
        <p:spPr/>
        <p:txBody>
          <a:bodyPr/>
          <a:lstStyle/>
          <a:p>
            <a:r>
              <a:rPr lang="en-GB"/>
              <a:t>Confidential. For internal use only.</a:t>
            </a:r>
          </a:p>
        </p:txBody>
      </p:sp>
    </p:spTree>
    <p:extLst>
      <p:ext uri="{BB962C8B-B14F-4D97-AF65-F5344CB8AC3E}">
        <p14:creationId xmlns:p14="http://schemas.microsoft.com/office/powerpoint/2010/main" val="22091621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Columns for icon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C54FF7A-B13A-47B2-9916-5C16C109977E}"/>
              </a:ext>
            </a:extLst>
          </p:cNvPr>
          <p:cNvSpPr>
            <a:spLocks noGrp="1"/>
          </p:cNvSpPr>
          <p:nvPr>
            <p:ph type="sldNum" sz="quarter" idx="21"/>
          </p:nvPr>
        </p:nvSpPr>
        <p:spPr/>
        <p:txBody>
          <a:bodyPr/>
          <a:lstStyle/>
          <a:p>
            <a:fld id="{043C2FB7-9533-4568-9B8F-F5133F6949BD}" type="slidenum">
              <a:rPr lang="en-GB" smtClean="0"/>
              <a:pPr/>
              <a:t>‹#›</a:t>
            </a:fld>
            <a:endParaRPr lang="en-GB"/>
          </a:p>
        </p:txBody>
      </p:sp>
      <p:sp>
        <p:nvSpPr>
          <p:cNvPr id="11" name="Title 10">
            <a:extLst>
              <a:ext uri="{FF2B5EF4-FFF2-40B4-BE49-F238E27FC236}">
                <a16:creationId xmlns:a16="http://schemas.microsoft.com/office/drawing/2014/main" id="{4B7E5244-F237-47A0-BC81-F018B9C8EC28}"/>
              </a:ext>
            </a:extLst>
          </p:cNvPr>
          <p:cNvSpPr>
            <a:spLocks noGrp="1"/>
          </p:cNvSpPr>
          <p:nvPr>
            <p:ph type="title"/>
          </p:nvPr>
        </p:nvSpPr>
        <p:spPr/>
        <p:txBody>
          <a:bodyPr/>
          <a:lstStyle/>
          <a:p>
            <a:r>
              <a:rPr lang="en-US"/>
              <a:t>Click to edit Master title style</a:t>
            </a:r>
            <a:endParaRPr lang="en-GB"/>
          </a:p>
        </p:txBody>
      </p:sp>
      <p:sp>
        <p:nvSpPr>
          <p:cNvPr id="17" name="Line 11">
            <a:extLst>
              <a:ext uri="{FF2B5EF4-FFF2-40B4-BE49-F238E27FC236}">
                <a16:creationId xmlns:a16="http://schemas.microsoft.com/office/drawing/2014/main" id="{63C34E83-9C9F-4579-8442-F71676ADB075}"/>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ext Placeholder 2">
            <a:extLst>
              <a:ext uri="{FF2B5EF4-FFF2-40B4-BE49-F238E27FC236}">
                <a16:creationId xmlns:a16="http://schemas.microsoft.com/office/drawing/2014/main" id="{72577F4D-E3C0-4137-BE5D-236D1EA19302}"/>
              </a:ext>
            </a:extLst>
          </p:cNvPr>
          <p:cNvSpPr>
            <a:spLocks noGrp="1"/>
          </p:cNvSpPr>
          <p:nvPr>
            <p:ph type="body" idx="13" hasCustomPrompt="1"/>
          </p:nvPr>
        </p:nvSpPr>
        <p:spPr>
          <a:xfrm>
            <a:off x="807268" y="1013408"/>
            <a:ext cx="10579870" cy="595458"/>
          </a:xfrm>
        </p:spPr>
        <p:txBody>
          <a:bodyPr anchor="t"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
        <p:nvSpPr>
          <p:cNvPr id="14" name="Content Placeholder 1">
            <a:extLst>
              <a:ext uri="{FF2B5EF4-FFF2-40B4-BE49-F238E27FC236}">
                <a16:creationId xmlns:a16="http://schemas.microsoft.com/office/drawing/2014/main" id="{A5839654-1D82-4106-8558-0C64204557AF}"/>
              </a:ext>
            </a:extLst>
          </p:cNvPr>
          <p:cNvSpPr>
            <a:spLocks noGrp="1"/>
          </p:cNvSpPr>
          <p:nvPr>
            <p:ph sz="half" idx="1" hasCustomPrompt="1"/>
          </p:nvPr>
        </p:nvSpPr>
        <p:spPr>
          <a:xfrm>
            <a:off x="804672" y="3261857"/>
            <a:ext cx="3060000" cy="2615068"/>
          </a:xfrm>
        </p:spPr>
        <p:txBody>
          <a:bodyPr/>
          <a:lstStyle>
            <a:lvl2pPr>
              <a:defRPr sz="1800"/>
            </a:lvl2pPr>
            <a:lvl3pPr>
              <a:defRPr sz="1800"/>
            </a:lvl3pPr>
            <a:lvl4pPr>
              <a:defRPr sz="1600"/>
            </a:lvl4pPr>
            <a:lvl5pPr>
              <a:defRPr sz="1400"/>
            </a:lvl5pPr>
            <a:lvl6pPr>
              <a:defRPr sz="1200"/>
            </a:lvl6pPr>
            <a:lvl7pPr>
              <a:defRPr sz="1100"/>
            </a:lvl7pPr>
            <a:lvl8pPr>
              <a:defRPr sz="105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6" name="Content Placeholder 1">
            <a:extLst>
              <a:ext uri="{FF2B5EF4-FFF2-40B4-BE49-F238E27FC236}">
                <a16:creationId xmlns:a16="http://schemas.microsoft.com/office/drawing/2014/main" id="{B923662F-1945-400C-A611-60CF658E79BB}"/>
              </a:ext>
            </a:extLst>
          </p:cNvPr>
          <p:cNvSpPr>
            <a:spLocks noGrp="1"/>
          </p:cNvSpPr>
          <p:nvPr>
            <p:ph sz="half" idx="22" hasCustomPrompt="1"/>
          </p:nvPr>
        </p:nvSpPr>
        <p:spPr>
          <a:xfrm>
            <a:off x="4566000" y="3261857"/>
            <a:ext cx="3060000" cy="2615068"/>
          </a:xfrm>
        </p:spPr>
        <p:txBody>
          <a:bodyPr/>
          <a:lstStyle>
            <a:lvl2pPr>
              <a:defRPr sz="1800"/>
            </a:lvl2pPr>
            <a:lvl3pPr>
              <a:defRPr sz="1800"/>
            </a:lvl3pPr>
            <a:lvl4pPr>
              <a:defRPr sz="1600"/>
            </a:lvl4pPr>
            <a:lvl5pPr>
              <a:defRPr sz="1400"/>
            </a:lvl5pPr>
            <a:lvl6pPr>
              <a:defRPr sz="1200"/>
            </a:lvl6pPr>
            <a:lvl7pPr>
              <a:defRPr sz="1100"/>
            </a:lvl7pPr>
            <a:lvl8pPr>
              <a:defRPr sz="105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8" name="Content Placeholder 1">
            <a:extLst>
              <a:ext uri="{FF2B5EF4-FFF2-40B4-BE49-F238E27FC236}">
                <a16:creationId xmlns:a16="http://schemas.microsoft.com/office/drawing/2014/main" id="{B02E5526-6A1B-49F0-B30B-9520112ECDCD}"/>
              </a:ext>
            </a:extLst>
          </p:cNvPr>
          <p:cNvSpPr>
            <a:spLocks noGrp="1"/>
          </p:cNvSpPr>
          <p:nvPr>
            <p:ph sz="half" idx="23" hasCustomPrompt="1"/>
          </p:nvPr>
        </p:nvSpPr>
        <p:spPr>
          <a:xfrm>
            <a:off x="8327328" y="3261857"/>
            <a:ext cx="3060000" cy="2615068"/>
          </a:xfrm>
        </p:spPr>
        <p:txBody>
          <a:bodyPr/>
          <a:lstStyle>
            <a:lvl2pPr>
              <a:defRPr sz="1800"/>
            </a:lvl2pPr>
            <a:lvl3pPr>
              <a:defRPr sz="1800"/>
            </a:lvl3pPr>
            <a:lvl4pPr>
              <a:defRPr sz="1600"/>
            </a:lvl4pPr>
            <a:lvl5pPr>
              <a:defRPr sz="1400"/>
            </a:lvl5pPr>
            <a:lvl6pPr>
              <a:defRPr sz="1200"/>
            </a:lvl6pPr>
            <a:lvl7pPr>
              <a:defRPr sz="1100"/>
            </a:lvl7pPr>
            <a:lvl8pPr>
              <a:defRPr sz="105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2" name="Footer Placeholder 1">
            <a:extLst>
              <a:ext uri="{FF2B5EF4-FFF2-40B4-BE49-F238E27FC236}">
                <a16:creationId xmlns:a16="http://schemas.microsoft.com/office/drawing/2014/main" id="{6B6D4575-6C3F-E748-AC66-3821C10931AE}"/>
              </a:ext>
            </a:extLst>
          </p:cNvPr>
          <p:cNvSpPr>
            <a:spLocks noGrp="1"/>
          </p:cNvSpPr>
          <p:nvPr>
            <p:ph type="ftr" sz="quarter" idx="24"/>
          </p:nvPr>
        </p:nvSpPr>
        <p:spPr/>
        <p:txBody>
          <a:bodyPr/>
          <a:lstStyle/>
          <a:p>
            <a:r>
              <a:rPr lang="en-GB"/>
              <a:t>Confidential. For internal use only.</a:t>
            </a:r>
          </a:p>
        </p:txBody>
      </p:sp>
    </p:spTree>
    <p:extLst>
      <p:ext uri="{BB962C8B-B14F-4D97-AF65-F5344CB8AC3E}">
        <p14:creationId xmlns:p14="http://schemas.microsoft.com/office/powerpoint/2010/main" val="2758863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6E23AC-E608-384D-B714-272AC4F08C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093248"/>
            <a:ext cx="12192000" cy="3721772"/>
          </a:xfrm>
          <a:prstGeom prst="rect">
            <a:avLst/>
          </a:prstGeom>
        </p:spPr>
      </p:pic>
      <p:sp>
        <p:nvSpPr>
          <p:cNvPr id="24" name="Rectangle 23">
            <a:extLst>
              <a:ext uri="{FF2B5EF4-FFF2-40B4-BE49-F238E27FC236}">
                <a16:creationId xmlns:a16="http://schemas.microsoft.com/office/drawing/2014/main" id="{CFDD1C22-FB71-4C83-8452-8EF97A87786F}"/>
              </a:ext>
            </a:extLst>
          </p:cNvPr>
          <p:cNvSpPr/>
          <p:nvPr userDrawn="1"/>
        </p:nvSpPr>
        <p:spPr>
          <a:xfrm>
            <a:off x="2013598" y="2100134"/>
            <a:ext cx="3050846" cy="37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a:extLst>
              <a:ext uri="{FF2B5EF4-FFF2-40B4-BE49-F238E27FC236}">
                <a16:creationId xmlns:a16="http://schemas.microsoft.com/office/drawing/2014/main" id="{5078AF8E-FC24-4DFD-AA4F-72B5E1F75C70}"/>
              </a:ext>
            </a:extLst>
          </p:cNvPr>
          <p:cNvSpPr>
            <a:spLocks noGrp="1"/>
          </p:cNvSpPr>
          <p:nvPr>
            <p:ph type="ctrTitle"/>
          </p:nvPr>
        </p:nvSpPr>
        <p:spPr>
          <a:xfrm>
            <a:off x="2255598" y="2236579"/>
            <a:ext cx="2736000" cy="1237665"/>
          </a:xfrm>
        </p:spPr>
        <p:txBody>
          <a:bodyPr anchor="b"/>
          <a:lstStyle>
            <a:lvl1pPr algn="l">
              <a:defRPr sz="2800">
                <a:solidFill>
                  <a:schemeClr val="bg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1E07F18-3FB0-4875-B8A6-BB5DA40D511D}"/>
              </a:ext>
            </a:extLst>
          </p:cNvPr>
          <p:cNvSpPr>
            <a:spLocks noGrp="1"/>
          </p:cNvSpPr>
          <p:nvPr>
            <p:ph type="subTitle" idx="1"/>
          </p:nvPr>
        </p:nvSpPr>
        <p:spPr>
          <a:xfrm>
            <a:off x="2255598" y="3590704"/>
            <a:ext cx="2736000" cy="998411"/>
          </a:xfrm>
        </p:spPr>
        <p:txBody>
          <a:bodyPr/>
          <a:lstStyle>
            <a:lvl1pPr marL="0" indent="0" algn="l">
              <a:buNone/>
              <a:defRPr sz="10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Freeform 26">
            <a:extLst>
              <a:ext uri="{FF2B5EF4-FFF2-40B4-BE49-F238E27FC236}">
                <a16:creationId xmlns:a16="http://schemas.microsoft.com/office/drawing/2014/main" id="{9564A37E-F656-496B-825C-5F1F31C37556}"/>
              </a:ext>
            </a:extLst>
          </p:cNvPr>
          <p:cNvSpPr>
            <a:spLocks noEditPoints="1"/>
          </p:cNvSpPr>
          <p:nvPr userDrawn="1"/>
        </p:nvSpPr>
        <p:spPr bwMode="auto">
          <a:xfrm>
            <a:off x="2779976" y="1464181"/>
            <a:ext cx="276363" cy="357291"/>
          </a:xfrm>
          <a:custGeom>
            <a:avLst/>
            <a:gdLst>
              <a:gd name="T0" fmla="*/ 66 w 866"/>
              <a:gd name="T1" fmla="*/ 1123 h 1123"/>
              <a:gd name="T2" fmla="*/ 66 w 866"/>
              <a:gd name="T3" fmla="*/ 152 h 1123"/>
              <a:gd name="T4" fmla="*/ 0 w 866"/>
              <a:gd name="T5" fmla="*/ 152 h 1123"/>
              <a:gd name="T6" fmla="*/ 0 w 866"/>
              <a:gd name="T7" fmla="*/ 15 h 1123"/>
              <a:gd name="T8" fmla="*/ 256 w 866"/>
              <a:gd name="T9" fmla="*/ 15 h 1123"/>
              <a:gd name="T10" fmla="*/ 296 w 866"/>
              <a:gd name="T11" fmla="*/ 100 h 1123"/>
              <a:gd name="T12" fmla="*/ 530 w 866"/>
              <a:gd name="T13" fmla="*/ 0 h 1123"/>
              <a:gd name="T14" fmla="*/ 866 w 866"/>
              <a:gd name="T15" fmla="*/ 395 h 1123"/>
              <a:gd name="T16" fmla="*/ 474 w 866"/>
              <a:gd name="T17" fmla="*/ 825 h 1123"/>
              <a:gd name="T18" fmla="*/ 259 w 866"/>
              <a:gd name="T19" fmla="*/ 741 h 1123"/>
              <a:gd name="T20" fmla="*/ 259 w 866"/>
              <a:gd name="T21" fmla="*/ 1123 h 1123"/>
              <a:gd name="T22" fmla="*/ 66 w 866"/>
              <a:gd name="T23" fmla="*/ 1123 h 1123"/>
              <a:gd name="T24" fmla="*/ 458 w 866"/>
              <a:gd name="T25" fmla="*/ 149 h 1123"/>
              <a:gd name="T26" fmla="*/ 251 w 866"/>
              <a:gd name="T27" fmla="*/ 415 h 1123"/>
              <a:gd name="T28" fmla="*/ 450 w 866"/>
              <a:gd name="T29" fmla="*/ 681 h 1123"/>
              <a:gd name="T30" fmla="*/ 672 w 866"/>
              <a:gd name="T31" fmla="*/ 405 h 1123"/>
              <a:gd name="T32" fmla="*/ 458 w 866"/>
              <a:gd name="T33" fmla="*/ 149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6" h="1123">
                <a:moveTo>
                  <a:pt x="66" y="1123"/>
                </a:moveTo>
                <a:cubicBezTo>
                  <a:pt x="66" y="152"/>
                  <a:pt x="66" y="152"/>
                  <a:pt x="66" y="152"/>
                </a:cubicBezTo>
                <a:cubicBezTo>
                  <a:pt x="0" y="152"/>
                  <a:pt x="0" y="152"/>
                  <a:pt x="0" y="152"/>
                </a:cubicBezTo>
                <a:cubicBezTo>
                  <a:pt x="0" y="15"/>
                  <a:pt x="0" y="15"/>
                  <a:pt x="0" y="15"/>
                </a:cubicBezTo>
                <a:cubicBezTo>
                  <a:pt x="256" y="15"/>
                  <a:pt x="256" y="15"/>
                  <a:pt x="256" y="15"/>
                </a:cubicBezTo>
                <a:cubicBezTo>
                  <a:pt x="296" y="100"/>
                  <a:pt x="296" y="100"/>
                  <a:pt x="296" y="100"/>
                </a:cubicBezTo>
                <a:cubicBezTo>
                  <a:pt x="363" y="19"/>
                  <a:pt x="450" y="0"/>
                  <a:pt x="530" y="0"/>
                </a:cubicBezTo>
                <a:cubicBezTo>
                  <a:pt x="728" y="0"/>
                  <a:pt x="866" y="165"/>
                  <a:pt x="866" y="395"/>
                </a:cubicBezTo>
                <a:cubicBezTo>
                  <a:pt x="866" y="637"/>
                  <a:pt x="738" y="825"/>
                  <a:pt x="474" y="825"/>
                </a:cubicBezTo>
                <a:cubicBezTo>
                  <a:pt x="383" y="825"/>
                  <a:pt x="310" y="790"/>
                  <a:pt x="259" y="741"/>
                </a:cubicBezTo>
                <a:cubicBezTo>
                  <a:pt x="259" y="1123"/>
                  <a:pt x="259" y="1123"/>
                  <a:pt x="259" y="1123"/>
                </a:cubicBezTo>
                <a:lnTo>
                  <a:pt x="66" y="1123"/>
                </a:lnTo>
                <a:close/>
                <a:moveTo>
                  <a:pt x="458" y="149"/>
                </a:moveTo>
                <a:cubicBezTo>
                  <a:pt x="315" y="149"/>
                  <a:pt x="251" y="231"/>
                  <a:pt x="251" y="415"/>
                </a:cubicBezTo>
                <a:cubicBezTo>
                  <a:pt x="251" y="594"/>
                  <a:pt x="316" y="681"/>
                  <a:pt x="450" y="681"/>
                </a:cubicBezTo>
                <a:cubicBezTo>
                  <a:pt x="589" y="681"/>
                  <a:pt x="672" y="578"/>
                  <a:pt x="672" y="405"/>
                </a:cubicBezTo>
                <a:cubicBezTo>
                  <a:pt x="672" y="249"/>
                  <a:pt x="588" y="149"/>
                  <a:pt x="458" y="149"/>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a:extLst>
              <a:ext uri="{FF2B5EF4-FFF2-40B4-BE49-F238E27FC236}">
                <a16:creationId xmlns:a16="http://schemas.microsoft.com/office/drawing/2014/main" id="{C4F7968C-35D6-4225-9D86-FAC8701BDB7F}"/>
              </a:ext>
            </a:extLst>
          </p:cNvPr>
          <p:cNvSpPr>
            <a:spLocks/>
          </p:cNvSpPr>
          <p:nvPr userDrawn="1"/>
        </p:nvSpPr>
        <p:spPr bwMode="auto">
          <a:xfrm>
            <a:off x="3234554" y="1426299"/>
            <a:ext cx="136029" cy="299608"/>
          </a:xfrm>
          <a:custGeom>
            <a:avLst/>
            <a:gdLst>
              <a:gd name="T0" fmla="*/ 427 w 427"/>
              <a:gd name="T1" fmla="*/ 269 h 940"/>
              <a:gd name="T2" fmla="*/ 427 w 427"/>
              <a:gd name="T3" fmla="*/ 132 h 940"/>
              <a:gd name="T4" fmla="*/ 256 w 427"/>
              <a:gd name="T5" fmla="*/ 132 h 940"/>
              <a:gd name="T6" fmla="*/ 256 w 427"/>
              <a:gd name="T7" fmla="*/ 0 h 940"/>
              <a:gd name="T8" fmla="*/ 63 w 427"/>
              <a:gd name="T9" fmla="*/ 0 h 940"/>
              <a:gd name="T10" fmla="*/ 63 w 427"/>
              <a:gd name="T11" fmla="*/ 132 h 940"/>
              <a:gd name="T12" fmla="*/ 0 w 427"/>
              <a:gd name="T13" fmla="*/ 132 h 940"/>
              <a:gd name="T14" fmla="*/ 0 w 427"/>
              <a:gd name="T15" fmla="*/ 269 h 940"/>
              <a:gd name="T16" fmla="*/ 63 w 427"/>
              <a:gd name="T17" fmla="*/ 269 h 940"/>
              <a:gd name="T18" fmla="*/ 63 w 427"/>
              <a:gd name="T19" fmla="*/ 725 h 940"/>
              <a:gd name="T20" fmla="*/ 269 w 427"/>
              <a:gd name="T21" fmla="*/ 940 h 940"/>
              <a:gd name="T22" fmla="*/ 405 w 427"/>
              <a:gd name="T23" fmla="*/ 927 h 940"/>
              <a:gd name="T24" fmla="*/ 405 w 427"/>
              <a:gd name="T25" fmla="*/ 801 h 940"/>
              <a:gd name="T26" fmla="*/ 359 w 427"/>
              <a:gd name="T27" fmla="*/ 803 h 940"/>
              <a:gd name="T28" fmla="*/ 256 w 427"/>
              <a:gd name="T29" fmla="*/ 693 h 940"/>
              <a:gd name="T30" fmla="*/ 256 w 427"/>
              <a:gd name="T31" fmla="*/ 269 h 940"/>
              <a:gd name="T32" fmla="*/ 427 w 427"/>
              <a:gd name="T33" fmla="*/ 269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940">
                <a:moveTo>
                  <a:pt x="427" y="269"/>
                </a:moveTo>
                <a:cubicBezTo>
                  <a:pt x="427" y="132"/>
                  <a:pt x="427" y="132"/>
                  <a:pt x="427" y="132"/>
                </a:cubicBezTo>
                <a:cubicBezTo>
                  <a:pt x="256" y="132"/>
                  <a:pt x="256" y="132"/>
                  <a:pt x="256" y="132"/>
                </a:cubicBezTo>
                <a:cubicBezTo>
                  <a:pt x="256" y="0"/>
                  <a:pt x="256" y="0"/>
                  <a:pt x="256" y="0"/>
                </a:cubicBezTo>
                <a:cubicBezTo>
                  <a:pt x="63" y="0"/>
                  <a:pt x="63" y="0"/>
                  <a:pt x="63" y="0"/>
                </a:cubicBezTo>
                <a:cubicBezTo>
                  <a:pt x="63" y="132"/>
                  <a:pt x="63" y="132"/>
                  <a:pt x="63" y="132"/>
                </a:cubicBezTo>
                <a:cubicBezTo>
                  <a:pt x="0" y="132"/>
                  <a:pt x="0" y="132"/>
                  <a:pt x="0" y="132"/>
                </a:cubicBezTo>
                <a:cubicBezTo>
                  <a:pt x="0" y="269"/>
                  <a:pt x="0" y="269"/>
                  <a:pt x="0" y="269"/>
                </a:cubicBezTo>
                <a:cubicBezTo>
                  <a:pt x="63" y="269"/>
                  <a:pt x="63" y="269"/>
                  <a:pt x="63" y="269"/>
                </a:cubicBezTo>
                <a:cubicBezTo>
                  <a:pt x="63" y="725"/>
                  <a:pt x="63" y="725"/>
                  <a:pt x="63" y="725"/>
                </a:cubicBezTo>
                <a:cubicBezTo>
                  <a:pt x="63" y="878"/>
                  <a:pt x="122" y="940"/>
                  <a:pt x="269" y="940"/>
                </a:cubicBezTo>
                <a:cubicBezTo>
                  <a:pt x="315" y="940"/>
                  <a:pt x="364" y="938"/>
                  <a:pt x="405" y="927"/>
                </a:cubicBezTo>
                <a:cubicBezTo>
                  <a:pt x="405" y="801"/>
                  <a:pt x="405" y="801"/>
                  <a:pt x="405" y="801"/>
                </a:cubicBezTo>
                <a:cubicBezTo>
                  <a:pt x="389" y="802"/>
                  <a:pt x="373" y="803"/>
                  <a:pt x="359" y="803"/>
                </a:cubicBezTo>
                <a:cubicBezTo>
                  <a:pt x="273" y="803"/>
                  <a:pt x="256" y="761"/>
                  <a:pt x="256" y="693"/>
                </a:cubicBezTo>
                <a:cubicBezTo>
                  <a:pt x="256" y="269"/>
                  <a:pt x="256" y="269"/>
                  <a:pt x="256" y="269"/>
                </a:cubicBezTo>
                <a:lnTo>
                  <a:pt x="427" y="26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a:extLst>
              <a:ext uri="{FF2B5EF4-FFF2-40B4-BE49-F238E27FC236}">
                <a16:creationId xmlns:a16="http://schemas.microsoft.com/office/drawing/2014/main" id="{146C1E34-4286-43D6-92DB-4A677FD9404F}"/>
              </a:ext>
            </a:extLst>
          </p:cNvPr>
          <p:cNvSpPr>
            <a:spLocks/>
          </p:cNvSpPr>
          <p:nvPr userDrawn="1"/>
        </p:nvSpPr>
        <p:spPr bwMode="auto">
          <a:xfrm>
            <a:off x="2171289" y="1408220"/>
            <a:ext cx="300469" cy="320270"/>
          </a:xfrm>
          <a:custGeom>
            <a:avLst/>
            <a:gdLst>
              <a:gd name="T0" fmla="*/ 483 w 942"/>
              <a:gd name="T1" fmla="*/ 1007 h 1007"/>
              <a:gd name="T2" fmla="*/ 0 w 942"/>
              <a:gd name="T3" fmla="*/ 508 h 1007"/>
              <a:gd name="T4" fmla="*/ 129 w 942"/>
              <a:gd name="T5" fmla="*/ 150 h 1007"/>
              <a:gd name="T6" fmla="*/ 494 w 942"/>
              <a:gd name="T7" fmla="*/ 0 h 1007"/>
              <a:gd name="T8" fmla="*/ 942 w 942"/>
              <a:gd name="T9" fmla="*/ 342 h 1007"/>
              <a:gd name="T10" fmla="*/ 724 w 942"/>
              <a:gd name="T11" fmla="*/ 342 h 1007"/>
              <a:gd name="T12" fmla="*/ 490 w 942"/>
              <a:gd name="T13" fmla="*/ 152 h 1007"/>
              <a:gd name="T14" fmla="*/ 215 w 942"/>
              <a:gd name="T15" fmla="*/ 501 h 1007"/>
              <a:gd name="T16" fmla="*/ 488 w 942"/>
              <a:gd name="T17" fmla="*/ 855 h 1007"/>
              <a:gd name="T18" fmla="*/ 720 w 942"/>
              <a:gd name="T19" fmla="*/ 697 h 1007"/>
              <a:gd name="T20" fmla="*/ 938 w 942"/>
              <a:gd name="T21" fmla="*/ 697 h 1007"/>
              <a:gd name="T22" fmla="*/ 483 w 942"/>
              <a:gd name="T23" fmla="*/ 1007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2" h="1007">
                <a:moveTo>
                  <a:pt x="483" y="1007"/>
                </a:moveTo>
                <a:cubicBezTo>
                  <a:pt x="181" y="1007"/>
                  <a:pt x="0" y="821"/>
                  <a:pt x="0" y="508"/>
                </a:cubicBezTo>
                <a:cubicBezTo>
                  <a:pt x="0" y="368"/>
                  <a:pt x="46" y="241"/>
                  <a:pt x="129" y="150"/>
                </a:cubicBezTo>
                <a:cubicBezTo>
                  <a:pt x="218" y="52"/>
                  <a:pt x="344" y="0"/>
                  <a:pt x="494" y="0"/>
                </a:cubicBezTo>
                <a:cubicBezTo>
                  <a:pt x="756" y="0"/>
                  <a:pt x="920" y="143"/>
                  <a:pt x="942" y="342"/>
                </a:cubicBezTo>
                <a:cubicBezTo>
                  <a:pt x="724" y="342"/>
                  <a:pt x="724" y="342"/>
                  <a:pt x="724" y="342"/>
                </a:cubicBezTo>
                <a:cubicBezTo>
                  <a:pt x="700" y="203"/>
                  <a:pt x="604" y="152"/>
                  <a:pt x="490" y="152"/>
                </a:cubicBezTo>
                <a:cubicBezTo>
                  <a:pt x="321" y="152"/>
                  <a:pt x="215" y="286"/>
                  <a:pt x="215" y="501"/>
                </a:cubicBezTo>
                <a:cubicBezTo>
                  <a:pt x="215" y="723"/>
                  <a:pt x="318" y="855"/>
                  <a:pt x="488" y="855"/>
                </a:cubicBezTo>
                <a:cubicBezTo>
                  <a:pt x="596" y="855"/>
                  <a:pt x="671" y="811"/>
                  <a:pt x="720" y="697"/>
                </a:cubicBezTo>
                <a:cubicBezTo>
                  <a:pt x="938" y="697"/>
                  <a:pt x="938" y="697"/>
                  <a:pt x="938" y="697"/>
                </a:cubicBezTo>
                <a:cubicBezTo>
                  <a:pt x="895" y="851"/>
                  <a:pt x="777" y="1007"/>
                  <a:pt x="483" y="100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a:extLst>
              <a:ext uri="{FF2B5EF4-FFF2-40B4-BE49-F238E27FC236}">
                <a16:creationId xmlns:a16="http://schemas.microsoft.com/office/drawing/2014/main" id="{37549AE3-D549-45AF-B121-73AB6D5A330B}"/>
              </a:ext>
            </a:extLst>
          </p:cNvPr>
          <p:cNvSpPr>
            <a:spLocks noEditPoints="1"/>
          </p:cNvSpPr>
          <p:nvPr userDrawn="1"/>
        </p:nvSpPr>
        <p:spPr bwMode="auto">
          <a:xfrm>
            <a:off x="3092498" y="1361729"/>
            <a:ext cx="80068" cy="359874"/>
          </a:xfrm>
          <a:custGeom>
            <a:avLst/>
            <a:gdLst>
              <a:gd name="T0" fmla="*/ 21 w 93"/>
              <a:gd name="T1" fmla="*/ 418 h 418"/>
              <a:gd name="T2" fmla="*/ 21 w 93"/>
              <a:gd name="T3" fmla="*/ 175 h 418"/>
              <a:gd name="T4" fmla="*/ 0 w 93"/>
              <a:gd name="T5" fmla="*/ 175 h 418"/>
              <a:gd name="T6" fmla="*/ 0 w 93"/>
              <a:gd name="T7" fmla="*/ 124 h 418"/>
              <a:gd name="T8" fmla="*/ 93 w 93"/>
              <a:gd name="T9" fmla="*/ 124 h 418"/>
              <a:gd name="T10" fmla="*/ 93 w 93"/>
              <a:gd name="T11" fmla="*/ 418 h 418"/>
              <a:gd name="T12" fmla="*/ 21 w 93"/>
              <a:gd name="T13" fmla="*/ 418 h 418"/>
              <a:gd name="T14" fmla="*/ 21 w 93"/>
              <a:gd name="T15" fmla="*/ 77 h 418"/>
              <a:gd name="T16" fmla="*/ 93 w 93"/>
              <a:gd name="T17" fmla="*/ 77 h 418"/>
              <a:gd name="T18" fmla="*/ 93 w 93"/>
              <a:gd name="T19" fmla="*/ 0 h 418"/>
              <a:gd name="T20" fmla="*/ 21 w 93"/>
              <a:gd name="T21" fmla="*/ 0 h 418"/>
              <a:gd name="T22" fmla="*/ 21 w 93"/>
              <a:gd name="T23" fmla="*/ 7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418">
                <a:moveTo>
                  <a:pt x="21" y="418"/>
                </a:moveTo>
                <a:lnTo>
                  <a:pt x="21" y="175"/>
                </a:lnTo>
                <a:lnTo>
                  <a:pt x="0" y="175"/>
                </a:lnTo>
                <a:lnTo>
                  <a:pt x="0" y="124"/>
                </a:lnTo>
                <a:lnTo>
                  <a:pt x="93" y="124"/>
                </a:lnTo>
                <a:lnTo>
                  <a:pt x="93" y="418"/>
                </a:lnTo>
                <a:lnTo>
                  <a:pt x="21" y="418"/>
                </a:lnTo>
                <a:close/>
                <a:moveTo>
                  <a:pt x="21" y="77"/>
                </a:moveTo>
                <a:lnTo>
                  <a:pt x="93" y="77"/>
                </a:lnTo>
                <a:lnTo>
                  <a:pt x="93" y="0"/>
                </a:lnTo>
                <a:lnTo>
                  <a:pt x="21" y="0"/>
                </a:lnTo>
                <a:lnTo>
                  <a:pt x="21" y="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a:extLst>
              <a:ext uri="{FF2B5EF4-FFF2-40B4-BE49-F238E27FC236}">
                <a16:creationId xmlns:a16="http://schemas.microsoft.com/office/drawing/2014/main" id="{653A8D44-CC25-4BA1-BEB4-E82873B94D6A}"/>
              </a:ext>
            </a:extLst>
          </p:cNvPr>
          <p:cNvSpPr>
            <a:spLocks noEditPoints="1"/>
          </p:cNvSpPr>
          <p:nvPr userDrawn="1"/>
        </p:nvSpPr>
        <p:spPr bwMode="auto">
          <a:xfrm>
            <a:off x="3401577" y="1464181"/>
            <a:ext cx="249673" cy="262588"/>
          </a:xfrm>
          <a:custGeom>
            <a:avLst/>
            <a:gdLst>
              <a:gd name="T0" fmla="*/ 721 w 782"/>
              <a:gd name="T1" fmla="*/ 677 h 823"/>
              <a:gd name="T2" fmla="*/ 721 w 782"/>
              <a:gd name="T3" fmla="*/ 252 h 823"/>
              <a:gd name="T4" fmla="*/ 384 w 782"/>
              <a:gd name="T5" fmla="*/ 0 h 823"/>
              <a:gd name="T6" fmla="*/ 212 w 782"/>
              <a:gd name="T7" fmla="*/ 8 h 823"/>
              <a:gd name="T8" fmla="*/ 212 w 782"/>
              <a:gd name="T9" fmla="*/ 156 h 823"/>
              <a:gd name="T10" fmla="*/ 379 w 782"/>
              <a:gd name="T11" fmla="*/ 149 h 823"/>
              <a:gd name="T12" fmla="*/ 533 w 782"/>
              <a:gd name="T13" fmla="*/ 268 h 823"/>
              <a:gd name="T14" fmla="*/ 533 w 782"/>
              <a:gd name="T15" fmla="*/ 326 h 823"/>
              <a:gd name="T16" fmla="*/ 384 w 782"/>
              <a:gd name="T17" fmla="*/ 326 h 823"/>
              <a:gd name="T18" fmla="*/ 0 w 782"/>
              <a:gd name="T19" fmla="*/ 584 h 823"/>
              <a:gd name="T20" fmla="*/ 274 w 782"/>
              <a:gd name="T21" fmla="*/ 823 h 823"/>
              <a:gd name="T22" fmla="*/ 528 w 782"/>
              <a:gd name="T23" fmla="*/ 740 h 823"/>
              <a:gd name="T24" fmla="*/ 562 w 782"/>
              <a:gd name="T25" fmla="*/ 807 h 823"/>
              <a:gd name="T26" fmla="*/ 782 w 782"/>
              <a:gd name="T27" fmla="*/ 807 h 823"/>
              <a:gd name="T28" fmla="*/ 782 w 782"/>
              <a:gd name="T29" fmla="*/ 677 h 823"/>
              <a:gd name="T30" fmla="*/ 721 w 782"/>
              <a:gd name="T31" fmla="*/ 677 h 823"/>
              <a:gd name="T32" fmla="*/ 335 w 782"/>
              <a:gd name="T33" fmla="*/ 697 h 823"/>
              <a:gd name="T34" fmla="*/ 191 w 782"/>
              <a:gd name="T35" fmla="*/ 571 h 823"/>
              <a:gd name="T36" fmla="*/ 402 w 782"/>
              <a:gd name="T37" fmla="*/ 444 h 823"/>
              <a:gd name="T38" fmla="*/ 533 w 782"/>
              <a:gd name="T39" fmla="*/ 444 h 823"/>
              <a:gd name="T40" fmla="*/ 533 w 782"/>
              <a:gd name="T41" fmla="*/ 471 h 823"/>
              <a:gd name="T42" fmla="*/ 335 w 782"/>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2" h="823">
                <a:moveTo>
                  <a:pt x="721" y="677"/>
                </a:moveTo>
                <a:cubicBezTo>
                  <a:pt x="721" y="252"/>
                  <a:pt x="721" y="252"/>
                  <a:pt x="721" y="252"/>
                </a:cubicBezTo>
                <a:cubicBezTo>
                  <a:pt x="721" y="82"/>
                  <a:pt x="610" y="0"/>
                  <a:pt x="384" y="0"/>
                </a:cubicBezTo>
                <a:cubicBezTo>
                  <a:pt x="326" y="0"/>
                  <a:pt x="247" y="5"/>
                  <a:pt x="212" y="8"/>
                </a:cubicBezTo>
                <a:cubicBezTo>
                  <a:pt x="212" y="156"/>
                  <a:pt x="212" y="156"/>
                  <a:pt x="212" y="156"/>
                </a:cubicBezTo>
                <a:cubicBezTo>
                  <a:pt x="243" y="154"/>
                  <a:pt x="319" y="149"/>
                  <a:pt x="379" y="149"/>
                </a:cubicBezTo>
                <a:cubicBezTo>
                  <a:pt x="481" y="149"/>
                  <a:pt x="533" y="189"/>
                  <a:pt x="533" y="268"/>
                </a:cubicBezTo>
                <a:cubicBezTo>
                  <a:pt x="533" y="326"/>
                  <a:pt x="533" y="326"/>
                  <a:pt x="533" y="326"/>
                </a:cubicBezTo>
                <a:cubicBezTo>
                  <a:pt x="384" y="326"/>
                  <a:pt x="384" y="326"/>
                  <a:pt x="384" y="326"/>
                </a:cubicBezTo>
                <a:cubicBezTo>
                  <a:pt x="129" y="326"/>
                  <a:pt x="0" y="413"/>
                  <a:pt x="0" y="584"/>
                </a:cubicBezTo>
                <a:cubicBezTo>
                  <a:pt x="0" y="697"/>
                  <a:pt x="71" y="823"/>
                  <a:pt x="274" y="823"/>
                </a:cubicBezTo>
                <a:cubicBezTo>
                  <a:pt x="436" y="823"/>
                  <a:pt x="493" y="778"/>
                  <a:pt x="528" y="740"/>
                </a:cubicBezTo>
                <a:cubicBezTo>
                  <a:pt x="562" y="807"/>
                  <a:pt x="562" y="807"/>
                  <a:pt x="562" y="807"/>
                </a:cubicBezTo>
                <a:cubicBezTo>
                  <a:pt x="782" y="807"/>
                  <a:pt x="782" y="807"/>
                  <a:pt x="782" y="807"/>
                </a:cubicBezTo>
                <a:cubicBezTo>
                  <a:pt x="782" y="677"/>
                  <a:pt x="782" y="677"/>
                  <a:pt x="782" y="677"/>
                </a:cubicBezTo>
                <a:lnTo>
                  <a:pt x="721" y="677"/>
                </a:lnTo>
                <a:close/>
                <a:moveTo>
                  <a:pt x="335" y="697"/>
                </a:moveTo>
                <a:cubicBezTo>
                  <a:pt x="248" y="697"/>
                  <a:pt x="191" y="647"/>
                  <a:pt x="191" y="571"/>
                </a:cubicBezTo>
                <a:cubicBezTo>
                  <a:pt x="191" y="508"/>
                  <a:pt x="216" y="444"/>
                  <a:pt x="402" y="444"/>
                </a:cubicBezTo>
                <a:cubicBezTo>
                  <a:pt x="533" y="444"/>
                  <a:pt x="533" y="444"/>
                  <a:pt x="533" y="444"/>
                </a:cubicBezTo>
                <a:cubicBezTo>
                  <a:pt x="533" y="471"/>
                  <a:pt x="533" y="471"/>
                  <a:pt x="533" y="471"/>
                </a:cubicBezTo>
                <a:cubicBezTo>
                  <a:pt x="533" y="568"/>
                  <a:pt x="512" y="697"/>
                  <a:pt x="335"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a:extLst>
              <a:ext uri="{FF2B5EF4-FFF2-40B4-BE49-F238E27FC236}">
                <a16:creationId xmlns:a16="http://schemas.microsoft.com/office/drawing/2014/main" id="{EA56B12D-11EC-4FC6-8A5F-A73551549B20}"/>
              </a:ext>
            </a:extLst>
          </p:cNvPr>
          <p:cNvSpPr>
            <a:spLocks noEditPoints="1"/>
          </p:cNvSpPr>
          <p:nvPr userDrawn="1"/>
        </p:nvSpPr>
        <p:spPr bwMode="auto">
          <a:xfrm>
            <a:off x="2497587" y="1464181"/>
            <a:ext cx="249673" cy="262588"/>
          </a:xfrm>
          <a:custGeom>
            <a:avLst/>
            <a:gdLst>
              <a:gd name="T0" fmla="*/ 722 w 783"/>
              <a:gd name="T1" fmla="*/ 677 h 823"/>
              <a:gd name="T2" fmla="*/ 722 w 783"/>
              <a:gd name="T3" fmla="*/ 252 h 823"/>
              <a:gd name="T4" fmla="*/ 385 w 783"/>
              <a:gd name="T5" fmla="*/ 0 h 823"/>
              <a:gd name="T6" fmla="*/ 213 w 783"/>
              <a:gd name="T7" fmla="*/ 8 h 823"/>
              <a:gd name="T8" fmla="*/ 213 w 783"/>
              <a:gd name="T9" fmla="*/ 156 h 823"/>
              <a:gd name="T10" fmla="*/ 380 w 783"/>
              <a:gd name="T11" fmla="*/ 149 h 823"/>
              <a:gd name="T12" fmla="*/ 534 w 783"/>
              <a:gd name="T13" fmla="*/ 268 h 823"/>
              <a:gd name="T14" fmla="*/ 534 w 783"/>
              <a:gd name="T15" fmla="*/ 326 h 823"/>
              <a:gd name="T16" fmla="*/ 385 w 783"/>
              <a:gd name="T17" fmla="*/ 326 h 823"/>
              <a:gd name="T18" fmla="*/ 0 w 783"/>
              <a:gd name="T19" fmla="*/ 584 h 823"/>
              <a:gd name="T20" fmla="*/ 275 w 783"/>
              <a:gd name="T21" fmla="*/ 823 h 823"/>
              <a:gd name="T22" fmla="*/ 529 w 783"/>
              <a:gd name="T23" fmla="*/ 740 h 823"/>
              <a:gd name="T24" fmla="*/ 562 w 783"/>
              <a:gd name="T25" fmla="*/ 807 h 823"/>
              <a:gd name="T26" fmla="*/ 783 w 783"/>
              <a:gd name="T27" fmla="*/ 807 h 823"/>
              <a:gd name="T28" fmla="*/ 783 w 783"/>
              <a:gd name="T29" fmla="*/ 677 h 823"/>
              <a:gd name="T30" fmla="*/ 722 w 783"/>
              <a:gd name="T31" fmla="*/ 677 h 823"/>
              <a:gd name="T32" fmla="*/ 336 w 783"/>
              <a:gd name="T33" fmla="*/ 697 h 823"/>
              <a:gd name="T34" fmla="*/ 192 w 783"/>
              <a:gd name="T35" fmla="*/ 571 h 823"/>
              <a:gd name="T36" fmla="*/ 403 w 783"/>
              <a:gd name="T37" fmla="*/ 444 h 823"/>
              <a:gd name="T38" fmla="*/ 534 w 783"/>
              <a:gd name="T39" fmla="*/ 444 h 823"/>
              <a:gd name="T40" fmla="*/ 534 w 783"/>
              <a:gd name="T41" fmla="*/ 471 h 823"/>
              <a:gd name="T42" fmla="*/ 336 w 783"/>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3" h="823">
                <a:moveTo>
                  <a:pt x="722" y="677"/>
                </a:moveTo>
                <a:cubicBezTo>
                  <a:pt x="722" y="252"/>
                  <a:pt x="722" y="252"/>
                  <a:pt x="722" y="252"/>
                </a:cubicBezTo>
                <a:cubicBezTo>
                  <a:pt x="722" y="82"/>
                  <a:pt x="611" y="0"/>
                  <a:pt x="385" y="0"/>
                </a:cubicBezTo>
                <a:cubicBezTo>
                  <a:pt x="327" y="0"/>
                  <a:pt x="248" y="5"/>
                  <a:pt x="213" y="8"/>
                </a:cubicBezTo>
                <a:cubicBezTo>
                  <a:pt x="213" y="156"/>
                  <a:pt x="213" y="156"/>
                  <a:pt x="213" y="156"/>
                </a:cubicBezTo>
                <a:cubicBezTo>
                  <a:pt x="244" y="154"/>
                  <a:pt x="320" y="149"/>
                  <a:pt x="380" y="149"/>
                </a:cubicBezTo>
                <a:cubicBezTo>
                  <a:pt x="482" y="149"/>
                  <a:pt x="534" y="189"/>
                  <a:pt x="534" y="268"/>
                </a:cubicBezTo>
                <a:cubicBezTo>
                  <a:pt x="534" y="326"/>
                  <a:pt x="534" y="326"/>
                  <a:pt x="534" y="326"/>
                </a:cubicBezTo>
                <a:cubicBezTo>
                  <a:pt x="385" y="326"/>
                  <a:pt x="385" y="326"/>
                  <a:pt x="385" y="326"/>
                </a:cubicBezTo>
                <a:cubicBezTo>
                  <a:pt x="130" y="326"/>
                  <a:pt x="0" y="413"/>
                  <a:pt x="0" y="584"/>
                </a:cubicBezTo>
                <a:cubicBezTo>
                  <a:pt x="0" y="697"/>
                  <a:pt x="72" y="823"/>
                  <a:pt x="275" y="823"/>
                </a:cubicBezTo>
                <a:cubicBezTo>
                  <a:pt x="437" y="823"/>
                  <a:pt x="494" y="778"/>
                  <a:pt x="529" y="740"/>
                </a:cubicBezTo>
                <a:cubicBezTo>
                  <a:pt x="562" y="807"/>
                  <a:pt x="562" y="807"/>
                  <a:pt x="562" y="807"/>
                </a:cubicBezTo>
                <a:cubicBezTo>
                  <a:pt x="783" y="807"/>
                  <a:pt x="783" y="807"/>
                  <a:pt x="783" y="807"/>
                </a:cubicBezTo>
                <a:cubicBezTo>
                  <a:pt x="783" y="677"/>
                  <a:pt x="783" y="677"/>
                  <a:pt x="783" y="677"/>
                </a:cubicBezTo>
                <a:lnTo>
                  <a:pt x="722" y="677"/>
                </a:lnTo>
                <a:close/>
                <a:moveTo>
                  <a:pt x="336" y="697"/>
                </a:moveTo>
                <a:cubicBezTo>
                  <a:pt x="249" y="697"/>
                  <a:pt x="192" y="647"/>
                  <a:pt x="192" y="571"/>
                </a:cubicBezTo>
                <a:cubicBezTo>
                  <a:pt x="192" y="508"/>
                  <a:pt x="217" y="444"/>
                  <a:pt x="403" y="444"/>
                </a:cubicBezTo>
                <a:cubicBezTo>
                  <a:pt x="534" y="444"/>
                  <a:pt x="534" y="444"/>
                  <a:pt x="534" y="444"/>
                </a:cubicBezTo>
                <a:cubicBezTo>
                  <a:pt x="534" y="471"/>
                  <a:pt x="534" y="471"/>
                  <a:pt x="534" y="471"/>
                </a:cubicBezTo>
                <a:cubicBezTo>
                  <a:pt x="534" y="568"/>
                  <a:pt x="513" y="697"/>
                  <a:pt x="336"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32">
            <a:extLst>
              <a:ext uri="{FF2B5EF4-FFF2-40B4-BE49-F238E27FC236}">
                <a16:creationId xmlns:a16="http://schemas.microsoft.com/office/drawing/2014/main" id="{526CAFFE-DEE9-4B85-9C09-9EEBE20D4A21}"/>
              </a:ext>
            </a:extLst>
          </p:cNvPr>
          <p:cNvSpPr>
            <a:spLocks noChangeArrowheads="1"/>
          </p:cNvSpPr>
          <p:nvPr userDrawn="1"/>
        </p:nvSpPr>
        <p:spPr bwMode="auto">
          <a:xfrm>
            <a:off x="2017181" y="1303185"/>
            <a:ext cx="8609" cy="21351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33">
            <a:extLst>
              <a:ext uri="{FF2B5EF4-FFF2-40B4-BE49-F238E27FC236}">
                <a16:creationId xmlns:a16="http://schemas.microsoft.com/office/drawing/2014/main" id="{1D4331E2-01FB-4C75-8C7A-5101368CDBBA}"/>
              </a:ext>
            </a:extLst>
          </p:cNvPr>
          <p:cNvSpPr>
            <a:spLocks noChangeArrowheads="1"/>
          </p:cNvSpPr>
          <p:nvPr userDrawn="1"/>
        </p:nvSpPr>
        <p:spPr bwMode="auto">
          <a:xfrm>
            <a:off x="2086056" y="1303185"/>
            <a:ext cx="47352" cy="21351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34">
            <a:extLst>
              <a:ext uri="{FF2B5EF4-FFF2-40B4-BE49-F238E27FC236}">
                <a16:creationId xmlns:a16="http://schemas.microsoft.com/office/drawing/2014/main" id="{FEE77C5C-FDE5-4440-B804-265B4CDCBFC2}"/>
              </a:ext>
            </a:extLst>
          </p:cNvPr>
          <p:cNvSpPr>
            <a:spLocks noChangeArrowheads="1"/>
          </p:cNvSpPr>
          <p:nvPr userDrawn="1"/>
        </p:nvSpPr>
        <p:spPr bwMode="auto">
          <a:xfrm>
            <a:off x="2199701" y="1303185"/>
            <a:ext cx="20663" cy="21351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Line 6">
            <a:extLst>
              <a:ext uri="{FF2B5EF4-FFF2-40B4-BE49-F238E27FC236}">
                <a16:creationId xmlns:a16="http://schemas.microsoft.com/office/drawing/2014/main" id="{331C5F65-5A7D-4B04-9053-0B31B9553CD2}"/>
              </a:ext>
            </a:extLst>
          </p:cNvPr>
          <p:cNvSpPr>
            <a:spLocks noChangeShapeType="1"/>
          </p:cNvSpPr>
          <p:nvPr userDrawn="1"/>
        </p:nvSpPr>
        <p:spPr bwMode="auto">
          <a:xfrm>
            <a:off x="9136572" y="2100134"/>
            <a:ext cx="0" cy="37080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7">
            <a:extLst>
              <a:ext uri="{FF2B5EF4-FFF2-40B4-BE49-F238E27FC236}">
                <a16:creationId xmlns:a16="http://schemas.microsoft.com/office/drawing/2014/main" id="{3FB18F14-A02E-47E6-9BA8-2B3F3CFB8160}"/>
              </a:ext>
            </a:extLst>
          </p:cNvPr>
          <p:cNvSpPr>
            <a:spLocks noChangeShapeType="1"/>
          </p:cNvSpPr>
          <p:nvPr userDrawn="1"/>
        </p:nvSpPr>
        <p:spPr bwMode="auto">
          <a:xfrm>
            <a:off x="1505967" y="2100134"/>
            <a:ext cx="0" cy="3708000"/>
          </a:xfrm>
          <a:prstGeom prst="line">
            <a:avLst/>
          </a:prstGeom>
          <a:noFill/>
          <a:ln w="1079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8">
            <a:extLst>
              <a:ext uri="{FF2B5EF4-FFF2-40B4-BE49-F238E27FC236}">
                <a16:creationId xmlns:a16="http://schemas.microsoft.com/office/drawing/2014/main" id="{CAF1BA06-9B8B-4EC2-B029-4256A7C183B4}"/>
              </a:ext>
            </a:extLst>
          </p:cNvPr>
          <p:cNvSpPr>
            <a:spLocks noChangeShapeType="1"/>
          </p:cNvSpPr>
          <p:nvPr userDrawn="1"/>
        </p:nvSpPr>
        <p:spPr bwMode="auto">
          <a:xfrm>
            <a:off x="5565903" y="2100134"/>
            <a:ext cx="0" cy="3708000"/>
          </a:xfrm>
          <a:prstGeom prst="line">
            <a:avLst/>
          </a:prstGeom>
          <a:noFill/>
          <a:ln w="2286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6">
            <a:extLst>
              <a:ext uri="{FF2B5EF4-FFF2-40B4-BE49-F238E27FC236}">
                <a16:creationId xmlns:a16="http://schemas.microsoft.com/office/drawing/2014/main" id="{B31488E8-E411-4AB2-BF2F-4EE25617DCF3}"/>
              </a:ext>
            </a:extLst>
          </p:cNvPr>
          <p:cNvSpPr>
            <a:spLocks noChangeShapeType="1"/>
          </p:cNvSpPr>
          <p:nvPr userDrawn="1"/>
        </p:nvSpPr>
        <p:spPr bwMode="auto">
          <a:xfrm>
            <a:off x="9648636" y="2100134"/>
            <a:ext cx="0" cy="37080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7">
            <a:extLst>
              <a:ext uri="{FF2B5EF4-FFF2-40B4-BE49-F238E27FC236}">
                <a16:creationId xmlns:a16="http://schemas.microsoft.com/office/drawing/2014/main" id="{7A5E5F72-C306-4B5E-B73E-9389FADEE86B}"/>
              </a:ext>
            </a:extLst>
          </p:cNvPr>
          <p:cNvSpPr>
            <a:spLocks noChangeShapeType="1"/>
          </p:cNvSpPr>
          <p:nvPr userDrawn="1"/>
        </p:nvSpPr>
        <p:spPr bwMode="auto">
          <a:xfrm>
            <a:off x="10662159" y="2100134"/>
            <a:ext cx="0" cy="3708000"/>
          </a:xfrm>
          <a:prstGeom prst="line">
            <a:avLst/>
          </a:prstGeom>
          <a:noFill/>
          <a:ln w="952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4D995BA4-3D7A-4541-82BF-8BE892BDE8F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686425" y="2093247"/>
            <a:ext cx="3445894" cy="3708000"/>
          </a:xfrm>
          <a:prstGeom prst="rect">
            <a:avLst/>
          </a:prstGeom>
        </p:spPr>
      </p:pic>
    </p:spTree>
    <p:extLst>
      <p:ext uri="{BB962C8B-B14F-4D97-AF65-F5344CB8AC3E}">
        <p14:creationId xmlns:p14="http://schemas.microsoft.com/office/powerpoint/2010/main" val="1634501861"/>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ntent numbere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C54FF7A-B13A-47B2-9916-5C16C109977E}"/>
              </a:ext>
            </a:extLst>
          </p:cNvPr>
          <p:cNvSpPr>
            <a:spLocks noGrp="1"/>
          </p:cNvSpPr>
          <p:nvPr>
            <p:ph type="sldNum" sz="quarter" idx="21"/>
          </p:nvPr>
        </p:nvSpPr>
        <p:spPr/>
        <p:txBody>
          <a:bodyPr/>
          <a:lstStyle/>
          <a:p>
            <a:fld id="{043C2FB7-9533-4568-9B8F-F5133F6949BD}" type="slidenum">
              <a:rPr lang="en-GB" smtClean="0"/>
              <a:pPr/>
              <a:t>‹#›</a:t>
            </a:fld>
            <a:endParaRPr lang="en-GB"/>
          </a:p>
        </p:txBody>
      </p:sp>
      <p:sp>
        <p:nvSpPr>
          <p:cNvPr id="12" name="Content Placeholder 1">
            <a:extLst>
              <a:ext uri="{FF2B5EF4-FFF2-40B4-BE49-F238E27FC236}">
                <a16:creationId xmlns:a16="http://schemas.microsoft.com/office/drawing/2014/main" id="{4CDEE3B0-44A2-478D-BC1D-F3E9F160E94D}"/>
              </a:ext>
            </a:extLst>
          </p:cNvPr>
          <p:cNvSpPr>
            <a:spLocks noGrp="1"/>
          </p:cNvSpPr>
          <p:nvPr>
            <p:ph sz="half" idx="1"/>
          </p:nvPr>
        </p:nvSpPr>
        <p:spPr>
          <a:xfrm>
            <a:off x="804672" y="2948973"/>
            <a:ext cx="3060000" cy="2927952"/>
          </a:xfrm>
        </p:spPr>
        <p:txBody>
          <a:bodyPr/>
          <a:lstStyle>
            <a:lvl1pPr>
              <a:defRPr sz="1800"/>
            </a:lvl1pPr>
            <a:lvl2pPr>
              <a:defRPr sz="1800"/>
            </a:lvl2pPr>
            <a:lvl3pPr>
              <a:defRPr sz="1800"/>
            </a:lvl3pPr>
            <a:lvl4pPr>
              <a:defRPr sz="16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endParaRPr lang="en-GB"/>
          </a:p>
        </p:txBody>
      </p:sp>
      <p:sp>
        <p:nvSpPr>
          <p:cNvPr id="13" name="Content Placeholder 1">
            <a:extLst>
              <a:ext uri="{FF2B5EF4-FFF2-40B4-BE49-F238E27FC236}">
                <a16:creationId xmlns:a16="http://schemas.microsoft.com/office/drawing/2014/main" id="{85A859CC-49C4-4B72-A243-C95F77A3F278}"/>
              </a:ext>
            </a:extLst>
          </p:cNvPr>
          <p:cNvSpPr>
            <a:spLocks noGrp="1"/>
          </p:cNvSpPr>
          <p:nvPr>
            <p:ph sz="half" idx="22"/>
          </p:nvPr>
        </p:nvSpPr>
        <p:spPr>
          <a:xfrm>
            <a:off x="4462021" y="2948973"/>
            <a:ext cx="3060000" cy="2927952"/>
          </a:xfrm>
        </p:spPr>
        <p:txBody>
          <a:bodyPr/>
          <a:lstStyle>
            <a:lvl1pPr>
              <a:defRPr sz="1800"/>
            </a:lvl1pPr>
            <a:lvl2pPr>
              <a:defRPr sz="1800"/>
            </a:lvl2pPr>
            <a:lvl3pPr>
              <a:defRPr sz="1800"/>
            </a:lvl3pPr>
            <a:lvl4pPr>
              <a:defRPr sz="16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endParaRPr lang="en-GB"/>
          </a:p>
        </p:txBody>
      </p:sp>
      <p:sp>
        <p:nvSpPr>
          <p:cNvPr id="15" name="Content Placeholder 1">
            <a:extLst>
              <a:ext uri="{FF2B5EF4-FFF2-40B4-BE49-F238E27FC236}">
                <a16:creationId xmlns:a16="http://schemas.microsoft.com/office/drawing/2014/main" id="{1E061FF8-1DCE-4470-B899-D72A8EE9B3D1}"/>
              </a:ext>
            </a:extLst>
          </p:cNvPr>
          <p:cNvSpPr>
            <a:spLocks noGrp="1"/>
          </p:cNvSpPr>
          <p:nvPr>
            <p:ph sz="half" idx="23"/>
          </p:nvPr>
        </p:nvSpPr>
        <p:spPr>
          <a:xfrm>
            <a:off x="8132571" y="2948973"/>
            <a:ext cx="3060000" cy="2927952"/>
          </a:xfrm>
        </p:spPr>
        <p:txBody>
          <a:bodyPr/>
          <a:lstStyle>
            <a:lvl1pPr>
              <a:defRPr sz="1800"/>
            </a:lvl1pPr>
            <a:lvl2pPr>
              <a:defRPr sz="1800"/>
            </a:lvl2pPr>
            <a:lvl3pPr>
              <a:defRPr sz="1800"/>
            </a:lvl3pPr>
            <a:lvl4pPr>
              <a:defRPr sz="16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endParaRPr lang="en-GB"/>
          </a:p>
        </p:txBody>
      </p:sp>
      <p:sp>
        <p:nvSpPr>
          <p:cNvPr id="11" name="Title 10">
            <a:extLst>
              <a:ext uri="{FF2B5EF4-FFF2-40B4-BE49-F238E27FC236}">
                <a16:creationId xmlns:a16="http://schemas.microsoft.com/office/drawing/2014/main" id="{4B7E5244-F237-47A0-BC81-F018B9C8EC28}"/>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0D6AD184-D0F9-40C1-AA51-3DCB0E863696}"/>
              </a:ext>
            </a:extLst>
          </p:cNvPr>
          <p:cNvSpPr>
            <a:spLocks noGrp="1"/>
          </p:cNvSpPr>
          <p:nvPr>
            <p:ph type="body" sz="quarter" idx="24" hasCustomPrompt="1"/>
          </p:nvPr>
        </p:nvSpPr>
        <p:spPr>
          <a:xfrm>
            <a:off x="808038" y="1970379"/>
            <a:ext cx="3055937"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14" name="Text Placeholder 3">
            <a:extLst>
              <a:ext uri="{FF2B5EF4-FFF2-40B4-BE49-F238E27FC236}">
                <a16:creationId xmlns:a16="http://schemas.microsoft.com/office/drawing/2014/main" id="{6C8783A7-8999-4760-B97E-49BF74F4B98A}"/>
              </a:ext>
            </a:extLst>
          </p:cNvPr>
          <p:cNvSpPr>
            <a:spLocks noGrp="1"/>
          </p:cNvSpPr>
          <p:nvPr>
            <p:ph type="body" sz="quarter" idx="25" hasCustomPrompt="1"/>
          </p:nvPr>
        </p:nvSpPr>
        <p:spPr>
          <a:xfrm>
            <a:off x="4470305" y="1970379"/>
            <a:ext cx="3055937"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16" name="Text Placeholder 3">
            <a:extLst>
              <a:ext uri="{FF2B5EF4-FFF2-40B4-BE49-F238E27FC236}">
                <a16:creationId xmlns:a16="http://schemas.microsoft.com/office/drawing/2014/main" id="{76C2E5E3-0978-4579-9DC1-FBC11D0239B0}"/>
              </a:ext>
            </a:extLst>
          </p:cNvPr>
          <p:cNvSpPr>
            <a:spLocks noGrp="1"/>
          </p:cNvSpPr>
          <p:nvPr>
            <p:ph type="body" sz="quarter" idx="26" hasCustomPrompt="1"/>
          </p:nvPr>
        </p:nvSpPr>
        <p:spPr>
          <a:xfrm>
            <a:off x="8132571" y="1970379"/>
            <a:ext cx="3055937"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66" name="Line 11">
            <a:extLst>
              <a:ext uri="{FF2B5EF4-FFF2-40B4-BE49-F238E27FC236}">
                <a16:creationId xmlns:a16="http://schemas.microsoft.com/office/drawing/2014/main" id="{CFB06B81-3B8A-42D9-A431-62EF0890E68D}"/>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Footer Placeholder 1">
            <a:extLst>
              <a:ext uri="{FF2B5EF4-FFF2-40B4-BE49-F238E27FC236}">
                <a16:creationId xmlns:a16="http://schemas.microsoft.com/office/drawing/2014/main" id="{713DF78C-4CE0-9248-92C2-292283440F1F}"/>
              </a:ext>
            </a:extLst>
          </p:cNvPr>
          <p:cNvSpPr>
            <a:spLocks noGrp="1"/>
          </p:cNvSpPr>
          <p:nvPr>
            <p:ph type="ftr" sz="quarter" idx="27"/>
          </p:nvPr>
        </p:nvSpPr>
        <p:spPr/>
        <p:txBody>
          <a:bodyPr/>
          <a:lstStyle/>
          <a:p>
            <a:r>
              <a:rPr lang="en-GB"/>
              <a:t>Confidential. For internal use only.</a:t>
            </a:r>
          </a:p>
        </p:txBody>
      </p:sp>
    </p:spTree>
    <p:extLst>
      <p:ext uri="{BB962C8B-B14F-4D97-AF65-F5344CB8AC3E}">
        <p14:creationId xmlns:p14="http://schemas.microsoft.com/office/powerpoint/2010/main" val="2448993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ve content numbered">
    <p:spTree>
      <p:nvGrpSpPr>
        <p:cNvPr id="1" name=""/>
        <p:cNvGrpSpPr/>
        <p:nvPr/>
      </p:nvGrpSpPr>
      <p:grpSpPr>
        <a:xfrm>
          <a:off x="0" y="0"/>
          <a:ext cx="0" cy="0"/>
          <a:chOff x="0" y="0"/>
          <a:chExt cx="0" cy="0"/>
        </a:xfrm>
      </p:grpSpPr>
      <p:sp>
        <p:nvSpPr>
          <p:cNvPr id="60" name="Content Placeholder 1">
            <a:extLst>
              <a:ext uri="{FF2B5EF4-FFF2-40B4-BE49-F238E27FC236}">
                <a16:creationId xmlns:a16="http://schemas.microsoft.com/office/drawing/2014/main" id="{7CEC3D8D-4D9F-4A16-9720-01A1E5BCF16D}"/>
              </a:ext>
            </a:extLst>
          </p:cNvPr>
          <p:cNvSpPr>
            <a:spLocks noGrp="1"/>
          </p:cNvSpPr>
          <p:nvPr>
            <p:ph sz="half" idx="27"/>
          </p:nvPr>
        </p:nvSpPr>
        <p:spPr>
          <a:xfrm>
            <a:off x="804672" y="2323296"/>
            <a:ext cx="3060000" cy="1212997"/>
          </a:xfrm>
        </p:spPr>
        <p:txBody>
          <a:bodyPr/>
          <a:lstStyle>
            <a:lvl1pPr>
              <a:defRPr sz="1600"/>
            </a:lvl1pPr>
            <a:lvl2pPr>
              <a:defRPr sz="14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p:txBody>
      </p:sp>
      <p:sp>
        <p:nvSpPr>
          <p:cNvPr id="61" name="Content Placeholder 1">
            <a:extLst>
              <a:ext uri="{FF2B5EF4-FFF2-40B4-BE49-F238E27FC236}">
                <a16:creationId xmlns:a16="http://schemas.microsoft.com/office/drawing/2014/main" id="{023DB56D-1334-4B9B-840D-565F3827CD07}"/>
              </a:ext>
            </a:extLst>
          </p:cNvPr>
          <p:cNvSpPr>
            <a:spLocks noGrp="1"/>
          </p:cNvSpPr>
          <p:nvPr>
            <p:ph sz="half" idx="28"/>
          </p:nvPr>
        </p:nvSpPr>
        <p:spPr>
          <a:xfrm>
            <a:off x="4462021" y="2323296"/>
            <a:ext cx="3060000" cy="1212997"/>
          </a:xfrm>
        </p:spPr>
        <p:txBody>
          <a:bodyPr/>
          <a:lstStyle>
            <a:lvl1pPr>
              <a:defRPr sz="1600"/>
            </a:lvl1pPr>
            <a:lvl2pPr>
              <a:defRPr sz="14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p:txBody>
      </p:sp>
      <p:sp>
        <p:nvSpPr>
          <p:cNvPr id="62" name="Content Placeholder 1">
            <a:extLst>
              <a:ext uri="{FF2B5EF4-FFF2-40B4-BE49-F238E27FC236}">
                <a16:creationId xmlns:a16="http://schemas.microsoft.com/office/drawing/2014/main" id="{59781689-D321-47AA-9B74-B603A27BBC2C}"/>
              </a:ext>
            </a:extLst>
          </p:cNvPr>
          <p:cNvSpPr>
            <a:spLocks noGrp="1"/>
          </p:cNvSpPr>
          <p:nvPr>
            <p:ph sz="half" idx="29"/>
          </p:nvPr>
        </p:nvSpPr>
        <p:spPr>
          <a:xfrm>
            <a:off x="8132571" y="2323296"/>
            <a:ext cx="3060000" cy="1212997"/>
          </a:xfrm>
        </p:spPr>
        <p:txBody>
          <a:bodyPr/>
          <a:lstStyle>
            <a:lvl1pPr>
              <a:defRPr sz="1600"/>
            </a:lvl1pPr>
            <a:lvl2pPr>
              <a:defRPr sz="14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p:txBody>
      </p:sp>
      <p:sp>
        <p:nvSpPr>
          <p:cNvPr id="63" name="Text Placeholder 3">
            <a:extLst>
              <a:ext uri="{FF2B5EF4-FFF2-40B4-BE49-F238E27FC236}">
                <a16:creationId xmlns:a16="http://schemas.microsoft.com/office/drawing/2014/main" id="{F2BE3BD9-6B4C-4370-BD54-80038C44216C}"/>
              </a:ext>
            </a:extLst>
          </p:cNvPr>
          <p:cNvSpPr>
            <a:spLocks noGrp="1"/>
          </p:cNvSpPr>
          <p:nvPr>
            <p:ph type="body" sz="quarter" idx="30" hasCustomPrompt="1"/>
          </p:nvPr>
        </p:nvSpPr>
        <p:spPr>
          <a:xfrm>
            <a:off x="808038" y="1476393"/>
            <a:ext cx="3055937"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64" name="Text Placeholder 3">
            <a:extLst>
              <a:ext uri="{FF2B5EF4-FFF2-40B4-BE49-F238E27FC236}">
                <a16:creationId xmlns:a16="http://schemas.microsoft.com/office/drawing/2014/main" id="{7706DA54-7BF5-4AE4-831E-269FEF93DE88}"/>
              </a:ext>
            </a:extLst>
          </p:cNvPr>
          <p:cNvSpPr>
            <a:spLocks noGrp="1"/>
          </p:cNvSpPr>
          <p:nvPr>
            <p:ph type="body" sz="quarter" idx="31" hasCustomPrompt="1"/>
          </p:nvPr>
        </p:nvSpPr>
        <p:spPr>
          <a:xfrm>
            <a:off x="4462021" y="1476393"/>
            <a:ext cx="3055937"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65" name="Text Placeholder 3">
            <a:extLst>
              <a:ext uri="{FF2B5EF4-FFF2-40B4-BE49-F238E27FC236}">
                <a16:creationId xmlns:a16="http://schemas.microsoft.com/office/drawing/2014/main" id="{8422AD96-429F-4ED6-B738-287DF51C2CBD}"/>
              </a:ext>
            </a:extLst>
          </p:cNvPr>
          <p:cNvSpPr>
            <a:spLocks noGrp="1"/>
          </p:cNvSpPr>
          <p:nvPr>
            <p:ph type="body" sz="quarter" idx="32" hasCustomPrompt="1"/>
          </p:nvPr>
        </p:nvSpPr>
        <p:spPr>
          <a:xfrm>
            <a:off x="8132571" y="1476393"/>
            <a:ext cx="3055937"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9" name="Slide Number Placeholder 8">
            <a:extLst>
              <a:ext uri="{FF2B5EF4-FFF2-40B4-BE49-F238E27FC236}">
                <a16:creationId xmlns:a16="http://schemas.microsoft.com/office/drawing/2014/main" id="{AC54FF7A-B13A-47B2-9916-5C16C109977E}"/>
              </a:ext>
            </a:extLst>
          </p:cNvPr>
          <p:cNvSpPr>
            <a:spLocks noGrp="1"/>
          </p:cNvSpPr>
          <p:nvPr userDrawn="1">
            <p:ph type="sldNum" sz="quarter" idx="21"/>
          </p:nvPr>
        </p:nvSpPr>
        <p:spPr/>
        <p:txBody>
          <a:bodyPr/>
          <a:lstStyle/>
          <a:p>
            <a:fld id="{043C2FB7-9533-4568-9B8F-F5133F6949BD}" type="slidenum">
              <a:rPr lang="en-GB" smtClean="0"/>
              <a:pPr/>
              <a:t>‹#›</a:t>
            </a:fld>
            <a:endParaRPr lang="en-GB"/>
          </a:p>
        </p:txBody>
      </p:sp>
      <p:sp>
        <p:nvSpPr>
          <p:cNvPr id="12" name="Content Placeholder 1">
            <a:extLst>
              <a:ext uri="{FF2B5EF4-FFF2-40B4-BE49-F238E27FC236}">
                <a16:creationId xmlns:a16="http://schemas.microsoft.com/office/drawing/2014/main" id="{4CDEE3B0-44A2-478D-BC1D-F3E9F160E94D}"/>
              </a:ext>
            </a:extLst>
          </p:cNvPr>
          <p:cNvSpPr>
            <a:spLocks noGrp="1"/>
          </p:cNvSpPr>
          <p:nvPr userDrawn="1">
            <p:ph sz="half" idx="1"/>
          </p:nvPr>
        </p:nvSpPr>
        <p:spPr>
          <a:xfrm>
            <a:off x="2730850" y="4663928"/>
            <a:ext cx="3060000" cy="1212997"/>
          </a:xfrm>
        </p:spPr>
        <p:txBody>
          <a:bodyPr/>
          <a:lstStyle>
            <a:lvl1pPr>
              <a:defRPr sz="1600"/>
            </a:lvl1pPr>
            <a:lvl2pPr>
              <a:defRPr sz="14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p:txBody>
      </p:sp>
      <p:sp>
        <p:nvSpPr>
          <p:cNvPr id="13" name="Content Placeholder 1">
            <a:extLst>
              <a:ext uri="{FF2B5EF4-FFF2-40B4-BE49-F238E27FC236}">
                <a16:creationId xmlns:a16="http://schemas.microsoft.com/office/drawing/2014/main" id="{85A859CC-49C4-4B72-A243-C95F77A3F278}"/>
              </a:ext>
            </a:extLst>
          </p:cNvPr>
          <p:cNvSpPr>
            <a:spLocks noGrp="1"/>
          </p:cNvSpPr>
          <p:nvPr userDrawn="1">
            <p:ph sz="half" idx="22"/>
          </p:nvPr>
        </p:nvSpPr>
        <p:spPr>
          <a:xfrm>
            <a:off x="6388199" y="4663928"/>
            <a:ext cx="3060000" cy="1212997"/>
          </a:xfrm>
        </p:spPr>
        <p:txBody>
          <a:bodyPr/>
          <a:lstStyle>
            <a:lvl1pPr>
              <a:defRPr sz="1600"/>
            </a:lvl1pPr>
            <a:lvl2pPr>
              <a:defRPr sz="14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p:txBody>
      </p:sp>
      <p:sp>
        <p:nvSpPr>
          <p:cNvPr id="11" name="Title 10">
            <a:extLst>
              <a:ext uri="{FF2B5EF4-FFF2-40B4-BE49-F238E27FC236}">
                <a16:creationId xmlns:a16="http://schemas.microsoft.com/office/drawing/2014/main" id="{4B7E5244-F237-47A0-BC81-F018B9C8EC28}"/>
              </a:ext>
            </a:extLst>
          </p:cNvPr>
          <p:cNvSpPr>
            <a:spLocks noGrp="1"/>
          </p:cNvSpPr>
          <p:nvPr userDrawn="1">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0D6AD184-D0F9-40C1-AA51-3DCB0E863696}"/>
              </a:ext>
            </a:extLst>
          </p:cNvPr>
          <p:cNvSpPr>
            <a:spLocks noGrp="1"/>
          </p:cNvSpPr>
          <p:nvPr userDrawn="1">
            <p:ph type="body" sz="quarter" idx="24" hasCustomPrompt="1"/>
          </p:nvPr>
        </p:nvSpPr>
        <p:spPr>
          <a:xfrm>
            <a:off x="2734216" y="3817025"/>
            <a:ext cx="3055937"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14" name="Text Placeholder 3">
            <a:extLst>
              <a:ext uri="{FF2B5EF4-FFF2-40B4-BE49-F238E27FC236}">
                <a16:creationId xmlns:a16="http://schemas.microsoft.com/office/drawing/2014/main" id="{6C8783A7-8999-4760-B97E-49BF74F4B98A}"/>
              </a:ext>
            </a:extLst>
          </p:cNvPr>
          <p:cNvSpPr>
            <a:spLocks noGrp="1"/>
          </p:cNvSpPr>
          <p:nvPr userDrawn="1">
            <p:ph type="body" sz="quarter" idx="25" hasCustomPrompt="1"/>
          </p:nvPr>
        </p:nvSpPr>
        <p:spPr>
          <a:xfrm>
            <a:off x="6388199" y="3817025"/>
            <a:ext cx="3055937"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86" name="Line 11">
            <a:extLst>
              <a:ext uri="{FF2B5EF4-FFF2-40B4-BE49-F238E27FC236}">
                <a16:creationId xmlns:a16="http://schemas.microsoft.com/office/drawing/2014/main" id="{5ABD6F6D-3834-4F77-9CD6-592A16D9E5D1}"/>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Footer Placeholder 1">
            <a:extLst>
              <a:ext uri="{FF2B5EF4-FFF2-40B4-BE49-F238E27FC236}">
                <a16:creationId xmlns:a16="http://schemas.microsoft.com/office/drawing/2014/main" id="{E8B6BFF9-7582-AE44-B271-0C9792887C76}"/>
              </a:ext>
            </a:extLst>
          </p:cNvPr>
          <p:cNvSpPr>
            <a:spLocks noGrp="1"/>
          </p:cNvSpPr>
          <p:nvPr>
            <p:ph type="ftr" sz="quarter" idx="33"/>
          </p:nvPr>
        </p:nvSpPr>
        <p:spPr/>
        <p:txBody>
          <a:bodyPr/>
          <a:lstStyle/>
          <a:p>
            <a:r>
              <a:rPr lang="en-GB"/>
              <a:t>Confidential. For internal use only.</a:t>
            </a:r>
          </a:p>
        </p:txBody>
      </p:sp>
    </p:spTree>
    <p:extLst>
      <p:ext uri="{BB962C8B-B14F-4D97-AF65-F5344CB8AC3E}">
        <p14:creationId xmlns:p14="http://schemas.microsoft.com/office/powerpoint/2010/main" val="13473282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x content numbered">
    <p:spTree>
      <p:nvGrpSpPr>
        <p:cNvPr id="1" name=""/>
        <p:cNvGrpSpPr/>
        <p:nvPr/>
      </p:nvGrpSpPr>
      <p:grpSpPr>
        <a:xfrm>
          <a:off x="0" y="0"/>
          <a:ext cx="0" cy="0"/>
          <a:chOff x="0" y="0"/>
          <a:chExt cx="0" cy="0"/>
        </a:xfrm>
      </p:grpSpPr>
      <p:sp>
        <p:nvSpPr>
          <p:cNvPr id="60" name="Content Placeholder 1">
            <a:extLst>
              <a:ext uri="{FF2B5EF4-FFF2-40B4-BE49-F238E27FC236}">
                <a16:creationId xmlns:a16="http://schemas.microsoft.com/office/drawing/2014/main" id="{7CEC3D8D-4D9F-4A16-9720-01A1E5BCF16D}"/>
              </a:ext>
            </a:extLst>
          </p:cNvPr>
          <p:cNvSpPr>
            <a:spLocks noGrp="1"/>
          </p:cNvSpPr>
          <p:nvPr>
            <p:ph sz="half" idx="27"/>
          </p:nvPr>
        </p:nvSpPr>
        <p:spPr>
          <a:xfrm>
            <a:off x="804672" y="2323296"/>
            <a:ext cx="3060000" cy="1212997"/>
          </a:xfrm>
        </p:spPr>
        <p:txBody>
          <a:bodyPr/>
          <a:lstStyle>
            <a:lvl1pPr>
              <a:defRPr sz="1600"/>
            </a:lvl1pPr>
            <a:lvl2pPr>
              <a:defRPr sz="14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p:txBody>
      </p:sp>
      <p:sp>
        <p:nvSpPr>
          <p:cNvPr id="61" name="Content Placeholder 1">
            <a:extLst>
              <a:ext uri="{FF2B5EF4-FFF2-40B4-BE49-F238E27FC236}">
                <a16:creationId xmlns:a16="http://schemas.microsoft.com/office/drawing/2014/main" id="{023DB56D-1334-4B9B-840D-565F3827CD07}"/>
              </a:ext>
            </a:extLst>
          </p:cNvPr>
          <p:cNvSpPr>
            <a:spLocks noGrp="1"/>
          </p:cNvSpPr>
          <p:nvPr>
            <p:ph sz="half" idx="28"/>
          </p:nvPr>
        </p:nvSpPr>
        <p:spPr>
          <a:xfrm>
            <a:off x="4462021" y="2323296"/>
            <a:ext cx="3060000" cy="1212997"/>
          </a:xfrm>
        </p:spPr>
        <p:txBody>
          <a:bodyPr/>
          <a:lstStyle>
            <a:lvl1pPr>
              <a:defRPr sz="1600"/>
            </a:lvl1pPr>
            <a:lvl2pPr>
              <a:defRPr sz="14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p:txBody>
      </p:sp>
      <p:sp>
        <p:nvSpPr>
          <p:cNvPr id="62" name="Content Placeholder 1">
            <a:extLst>
              <a:ext uri="{FF2B5EF4-FFF2-40B4-BE49-F238E27FC236}">
                <a16:creationId xmlns:a16="http://schemas.microsoft.com/office/drawing/2014/main" id="{59781689-D321-47AA-9B74-B603A27BBC2C}"/>
              </a:ext>
            </a:extLst>
          </p:cNvPr>
          <p:cNvSpPr>
            <a:spLocks noGrp="1"/>
          </p:cNvSpPr>
          <p:nvPr>
            <p:ph sz="half" idx="29"/>
          </p:nvPr>
        </p:nvSpPr>
        <p:spPr>
          <a:xfrm>
            <a:off x="8132571" y="2323296"/>
            <a:ext cx="3060000" cy="1212997"/>
          </a:xfrm>
        </p:spPr>
        <p:txBody>
          <a:bodyPr/>
          <a:lstStyle>
            <a:lvl1pPr>
              <a:defRPr sz="1600"/>
            </a:lvl1pPr>
            <a:lvl2pPr>
              <a:defRPr sz="14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p:txBody>
      </p:sp>
      <p:sp>
        <p:nvSpPr>
          <p:cNvPr id="63" name="Text Placeholder 3">
            <a:extLst>
              <a:ext uri="{FF2B5EF4-FFF2-40B4-BE49-F238E27FC236}">
                <a16:creationId xmlns:a16="http://schemas.microsoft.com/office/drawing/2014/main" id="{F2BE3BD9-6B4C-4370-BD54-80038C44216C}"/>
              </a:ext>
            </a:extLst>
          </p:cNvPr>
          <p:cNvSpPr>
            <a:spLocks noGrp="1"/>
          </p:cNvSpPr>
          <p:nvPr>
            <p:ph type="body" sz="quarter" idx="30" hasCustomPrompt="1"/>
          </p:nvPr>
        </p:nvSpPr>
        <p:spPr>
          <a:xfrm>
            <a:off x="808038" y="1476393"/>
            <a:ext cx="3055937"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64" name="Text Placeholder 3">
            <a:extLst>
              <a:ext uri="{FF2B5EF4-FFF2-40B4-BE49-F238E27FC236}">
                <a16:creationId xmlns:a16="http://schemas.microsoft.com/office/drawing/2014/main" id="{7706DA54-7BF5-4AE4-831E-269FEF93DE88}"/>
              </a:ext>
            </a:extLst>
          </p:cNvPr>
          <p:cNvSpPr>
            <a:spLocks noGrp="1"/>
          </p:cNvSpPr>
          <p:nvPr>
            <p:ph type="body" sz="quarter" idx="31" hasCustomPrompt="1"/>
          </p:nvPr>
        </p:nvSpPr>
        <p:spPr>
          <a:xfrm>
            <a:off x="4462021" y="1476393"/>
            <a:ext cx="3055937"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65" name="Text Placeholder 3">
            <a:extLst>
              <a:ext uri="{FF2B5EF4-FFF2-40B4-BE49-F238E27FC236}">
                <a16:creationId xmlns:a16="http://schemas.microsoft.com/office/drawing/2014/main" id="{8422AD96-429F-4ED6-B738-287DF51C2CBD}"/>
              </a:ext>
            </a:extLst>
          </p:cNvPr>
          <p:cNvSpPr>
            <a:spLocks noGrp="1"/>
          </p:cNvSpPr>
          <p:nvPr>
            <p:ph type="body" sz="quarter" idx="32" hasCustomPrompt="1"/>
          </p:nvPr>
        </p:nvSpPr>
        <p:spPr>
          <a:xfrm>
            <a:off x="8132571" y="1476393"/>
            <a:ext cx="3055937"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9" name="Slide Number Placeholder 8">
            <a:extLst>
              <a:ext uri="{FF2B5EF4-FFF2-40B4-BE49-F238E27FC236}">
                <a16:creationId xmlns:a16="http://schemas.microsoft.com/office/drawing/2014/main" id="{AC54FF7A-B13A-47B2-9916-5C16C109977E}"/>
              </a:ext>
            </a:extLst>
          </p:cNvPr>
          <p:cNvSpPr>
            <a:spLocks noGrp="1"/>
          </p:cNvSpPr>
          <p:nvPr userDrawn="1">
            <p:ph type="sldNum" sz="quarter" idx="21"/>
          </p:nvPr>
        </p:nvSpPr>
        <p:spPr/>
        <p:txBody>
          <a:bodyPr/>
          <a:lstStyle/>
          <a:p>
            <a:fld id="{043C2FB7-9533-4568-9B8F-F5133F6949BD}" type="slidenum">
              <a:rPr lang="en-GB" smtClean="0"/>
              <a:pPr/>
              <a:t>‹#›</a:t>
            </a:fld>
            <a:endParaRPr lang="en-GB"/>
          </a:p>
        </p:txBody>
      </p:sp>
      <p:sp>
        <p:nvSpPr>
          <p:cNvPr id="12" name="Content Placeholder 1">
            <a:extLst>
              <a:ext uri="{FF2B5EF4-FFF2-40B4-BE49-F238E27FC236}">
                <a16:creationId xmlns:a16="http://schemas.microsoft.com/office/drawing/2014/main" id="{4CDEE3B0-44A2-478D-BC1D-F3E9F160E94D}"/>
              </a:ext>
            </a:extLst>
          </p:cNvPr>
          <p:cNvSpPr>
            <a:spLocks noGrp="1"/>
          </p:cNvSpPr>
          <p:nvPr userDrawn="1">
            <p:ph sz="half" idx="1"/>
          </p:nvPr>
        </p:nvSpPr>
        <p:spPr>
          <a:xfrm>
            <a:off x="804672" y="4663928"/>
            <a:ext cx="3060000" cy="1212997"/>
          </a:xfrm>
        </p:spPr>
        <p:txBody>
          <a:bodyPr/>
          <a:lstStyle>
            <a:lvl1pPr>
              <a:defRPr sz="1600"/>
            </a:lvl1pPr>
            <a:lvl2pPr>
              <a:defRPr sz="14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p:txBody>
      </p:sp>
      <p:sp>
        <p:nvSpPr>
          <p:cNvPr id="13" name="Content Placeholder 1">
            <a:extLst>
              <a:ext uri="{FF2B5EF4-FFF2-40B4-BE49-F238E27FC236}">
                <a16:creationId xmlns:a16="http://schemas.microsoft.com/office/drawing/2014/main" id="{85A859CC-49C4-4B72-A243-C95F77A3F278}"/>
              </a:ext>
            </a:extLst>
          </p:cNvPr>
          <p:cNvSpPr>
            <a:spLocks noGrp="1"/>
          </p:cNvSpPr>
          <p:nvPr userDrawn="1">
            <p:ph sz="half" idx="22"/>
          </p:nvPr>
        </p:nvSpPr>
        <p:spPr>
          <a:xfrm>
            <a:off x="4462021" y="4663928"/>
            <a:ext cx="3060000" cy="1212997"/>
          </a:xfrm>
        </p:spPr>
        <p:txBody>
          <a:bodyPr/>
          <a:lstStyle>
            <a:lvl1pPr>
              <a:defRPr sz="1600"/>
            </a:lvl1pPr>
            <a:lvl2pPr>
              <a:defRPr sz="14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p:txBody>
      </p:sp>
      <p:sp>
        <p:nvSpPr>
          <p:cNvPr id="15" name="Content Placeholder 1">
            <a:extLst>
              <a:ext uri="{FF2B5EF4-FFF2-40B4-BE49-F238E27FC236}">
                <a16:creationId xmlns:a16="http://schemas.microsoft.com/office/drawing/2014/main" id="{1E061FF8-1DCE-4470-B899-D72A8EE9B3D1}"/>
              </a:ext>
            </a:extLst>
          </p:cNvPr>
          <p:cNvSpPr>
            <a:spLocks noGrp="1"/>
          </p:cNvSpPr>
          <p:nvPr userDrawn="1">
            <p:ph sz="half" idx="23"/>
          </p:nvPr>
        </p:nvSpPr>
        <p:spPr>
          <a:xfrm>
            <a:off x="8132571" y="4663928"/>
            <a:ext cx="3060000" cy="1212997"/>
          </a:xfrm>
        </p:spPr>
        <p:txBody>
          <a:bodyPr/>
          <a:lstStyle>
            <a:lvl1pPr>
              <a:defRPr sz="1600"/>
            </a:lvl1pPr>
            <a:lvl2pPr>
              <a:defRPr sz="14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p:txBody>
      </p:sp>
      <p:sp>
        <p:nvSpPr>
          <p:cNvPr id="11" name="Title 10">
            <a:extLst>
              <a:ext uri="{FF2B5EF4-FFF2-40B4-BE49-F238E27FC236}">
                <a16:creationId xmlns:a16="http://schemas.microsoft.com/office/drawing/2014/main" id="{4B7E5244-F237-47A0-BC81-F018B9C8EC28}"/>
              </a:ext>
            </a:extLst>
          </p:cNvPr>
          <p:cNvSpPr>
            <a:spLocks noGrp="1"/>
          </p:cNvSpPr>
          <p:nvPr userDrawn="1">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0D6AD184-D0F9-40C1-AA51-3DCB0E863696}"/>
              </a:ext>
            </a:extLst>
          </p:cNvPr>
          <p:cNvSpPr>
            <a:spLocks noGrp="1"/>
          </p:cNvSpPr>
          <p:nvPr userDrawn="1">
            <p:ph type="body" sz="quarter" idx="24" hasCustomPrompt="1"/>
          </p:nvPr>
        </p:nvSpPr>
        <p:spPr>
          <a:xfrm>
            <a:off x="808038" y="3817025"/>
            <a:ext cx="3055937"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14" name="Text Placeholder 3">
            <a:extLst>
              <a:ext uri="{FF2B5EF4-FFF2-40B4-BE49-F238E27FC236}">
                <a16:creationId xmlns:a16="http://schemas.microsoft.com/office/drawing/2014/main" id="{6C8783A7-8999-4760-B97E-49BF74F4B98A}"/>
              </a:ext>
            </a:extLst>
          </p:cNvPr>
          <p:cNvSpPr>
            <a:spLocks noGrp="1"/>
          </p:cNvSpPr>
          <p:nvPr userDrawn="1">
            <p:ph type="body" sz="quarter" idx="25" hasCustomPrompt="1"/>
          </p:nvPr>
        </p:nvSpPr>
        <p:spPr>
          <a:xfrm>
            <a:off x="4462021" y="3817025"/>
            <a:ext cx="3055937"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16" name="Text Placeholder 3">
            <a:extLst>
              <a:ext uri="{FF2B5EF4-FFF2-40B4-BE49-F238E27FC236}">
                <a16:creationId xmlns:a16="http://schemas.microsoft.com/office/drawing/2014/main" id="{76C2E5E3-0978-4579-9DC1-FBC11D0239B0}"/>
              </a:ext>
            </a:extLst>
          </p:cNvPr>
          <p:cNvSpPr>
            <a:spLocks noGrp="1"/>
          </p:cNvSpPr>
          <p:nvPr userDrawn="1">
            <p:ph type="body" sz="quarter" idx="26" hasCustomPrompt="1"/>
          </p:nvPr>
        </p:nvSpPr>
        <p:spPr>
          <a:xfrm>
            <a:off x="8132571" y="3817025"/>
            <a:ext cx="3055937"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86" name="Line 11">
            <a:extLst>
              <a:ext uri="{FF2B5EF4-FFF2-40B4-BE49-F238E27FC236}">
                <a16:creationId xmlns:a16="http://schemas.microsoft.com/office/drawing/2014/main" id="{5ABD6F6D-3834-4F77-9CD6-592A16D9E5D1}"/>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Footer Placeholder 1">
            <a:extLst>
              <a:ext uri="{FF2B5EF4-FFF2-40B4-BE49-F238E27FC236}">
                <a16:creationId xmlns:a16="http://schemas.microsoft.com/office/drawing/2014/main" id="{5327BC92-93EC-5E49-987A-252089A617C9}"/>
              </a:ext>
            </a:extLst>
          </p:cNvPr>
          <p:cNvSpPr>
            <a:spLocks noGrp="1"/>
          </p:cNvSpPr>
          <p:nvPr>
            <p:ph type="ftr" sz="quarter" idx="33"/>
          </p:nvPr>
        </p:nvSpPr>
        <p:spPr/>
        <p:txBody>
          <a:bodyPr/>
          <a:lstStyle/>
          <a:p>
            <a:r>
              <a:rPr lang="en-GB"/>
              <a:t>Confidential. For internal use only.</a:t>
            </a:r>
          </a:p>
        </p:txBody>
      </p:sp>
    </p:spTree>
    <p:extLst>
      <p:ext uri="{BB962C8B-B14F-4D97-AF65-F5344CB8AC3E}">
        <p14:creationId xmlns:p14="http://schemas.microsoft.com/office/powerpoint/2010/main" val="15713914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our content numbere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C54FF7A-B13A-47B2-9916-5C16C109977E}"/>
              </a:ext>
            </a:extLst>
          </p:cNvPr>
          <p:cNvSpPr>
            <a:spLocks noGrp="1"/>
          </p:cNvSpPr>
          <p:nvPr>
            <p:ph type="sldNum" sz="quarter" idx="21"/>
          </p:nvPr>
        </p:nvSpPr>
        <p:spPr/>
        <p:txBody>
          <a:bodyPr/>
          <a:lstStyle/>
          <a:p>
            <a:fld id="{043C2FB7-9533-4568-9B8F-F5133F6949BD}" type="slidenum">
              <a:rPr lang="en-GB" smtClean="0"/>
              <a:pPr/>
              <a:t>‹#›</a:t>
            </a:fld>
            <a:endParaRPr lang="en-GB"/>
          </a:p>
        </p:txBody>
      </p:sp>
      <p:sp>
        <p:nvSpPr>
          <p:cNvPr id="12" name="Content Placeholder 1">
            <a:extLst>
              <a:ext uri="{FF2B5EF4-FFF2-40B4-BE49-F238E27FC236}">
                <a16:creationId xmlns:a16="http://schemas.microsoft.com/office/drawing/2014/main" id="{4CDEE3B0-44A2-478D-BC1D-F3E9F160E94D}"/>
              </a:ext>
            </a:extLst>
          </p:cNvPr>
          <p:cNvSpPr>
            <a:spLocks noGrp="1"/>
          </p:cNvSpPr>
          <p:nvPr>
            <p:ph sz="half" idx="1"/>
          </p:nvPr>
        </p:nvSpPr>
        <p:spPr>
          <a:xfrm>
            <a:off x="804672" y="2948973"/>
            <a:ext cx="2340000" cy="2927952"/>
          </a:xfrm>
        </p:spPr>
        <p:txBody>
          <a:bodyPr/>
          <a:lstStyle>
            <a:lvl1pPr>
              <a:defRPr sz="1600"/>
            </a:lvl1pPr>
            <a:lvl2pPr>
              <a:defRPr sz="1400"/>
            </a:lvl2pPr>
            <a:lvl3pPr>
              <a:defRPr sz="1400"/>
            </a:lvl3pPr>
            <a:lvl4pPr>
              <a:defRPr sz="12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endParaRPr lang="en-GB"/>
          </a:p>
        </p:txBody>
      </p:sp>
      <p:sp>
        <p:nvSpPr>
          <p:cNvPr id="13" name="Content Placeholder 1">
            <a:extLst>
              <a:ext uri="{FF2B5EF4-FFF2-40B4-BE49-F238E27FC236}">
                <a16:creationId xmlns:a16="http://schemas.microsoft.com/office/drawing/2014/main" id="{85A859CC-49C4-4B72-A243-C95F77A3F278}"/>
              </a:ext>
            </a:extLst>
          </p:cNvPr>
          <p:cNvSpPr>
            <a:spLocks noGrp="1"/>
          </p:cNvSpPr>
          <p:nvPr>
            <p:ph sz="half" idx="22"/>
          </p:nvPr>
        </p:nvSpPr>
        <p:spPr>
          <a:xfrm>
            <a:off x="3552105" y="2948973"/>
            <a:ext cx="2340000" cy="2927952"/>
          </a:xfrm>
        </p:spPr>
        <p:txBody>
          <a:bodyPr/>
          <a:lstStyle>
            <a:lvl1pPr>
              <a:defRPr sz="1600"/>
            </a:lvl1pPr>
            <a:lvl2pPr>
              <a:defRPr sz="1400"/>
            </a:lvl2pPr>
            <a:lvl3pPr>
              <a:defRPr sz="1400"/>
            </a:lvl3pPr>
            <a:lvl4pPr>
              <a:defRPr sz="12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endParaRPr lang="en-GB"/>
          </a:p>
        </p:txBody>
      </p:sp>
      <p:sp>
        <p:nvSpPr>
          <p:cNvPr id="15" name="Content Placeholder 1">
            <a:extLst>
              <a:ext uri="{FF2B5EF4-FFF2-40B4-BE49-F238E27FC236}">
                <a16:creationId xmlns:a16="http://schemas.microsoft.com/office/drawing/2014/main" id="{1E061FF8-1DCE-4470-B899-D72A8EE9B3D1}"/>
              </a:ext>
            </a:extLst>
          </p:cNvPr>
          <p:cNvSpPr>
            <a:spLocks noGrp="1"/>
          </p:cNvSpPr>
          <p:nvPr>
            <p:ph sz="half" idx="23"/>
          </p:nvPr>
        </p:nvSpPr>
        <p:spPr>
          <a:xfrm>
            <a:off x="6299538" y="2948973"/>
            <a:ext cx="2340000" cy="2927952"/>
          </a:xfrm>
        </p:spPr>
        <p:txBody>
          <a:bodyPr/>
          <a:lstStyle>
            <a:lvl1pPr>
              <a:defRPr sz="1600"/>
            </a:lvl1pPr>
            <a:lvl2pPr>
              <a:defRPr sz="1400"/>
            </a:lvl2pPr>
            <a:lvl3pPr>
              <a:defRPr sz="1400"/>
            </a:lvl3pPr>
            <a:lvl4pPr>
              <a:defRPr sz="12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endParaRPr lang="en-GB"/>
          </a:p>
        </p:txBody>
      </p:sp>
      <p:sp>
        <p:nvSpPr>
          <p:cNvPr id="11" name="Title 10">
            <a:extLst>
              <a:ext uri="{FF2B5EF4-FFF2-40B4-BE49-F238E27FC236}">
                <a16:creationId xmlns:a16="http://schemas.microsoft.com/office/drawing/2014/main" id="{4B7E5244-F237-47A0-BC81-F018B9C8EC28}"/>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0D6AD184-D0F9-40C1-AA51-3DCB0E863696}"/>
              </a:ext>
            </a:extLst>
          </p:cNvPr>
          <p:cNvSpPr>
            <a:spLocks noGrp="1"/>
          </p:cNvSpPr>
          <p:nvPr>
            <p:ph type="body" sz="quarter" idx="24" hasCustomPrompt="1"/>
          </p:nvPr>
        </p:nvSpPr>
        <p:spPr>
          <a:xfrm>
            <a:off x="808038" y="1970379"/>
            <a:ext cx="2340000"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14" name="Text Placeholder 3">
            <a:extLst>
              <a:ext uri="{FF2B5EF4-FFF2-40B4-BE49-F238E27FC236}">
                <a16:creationId xmlns:a16="http://schemas.microsoft.com/office/drawing/2014/main" id="{6C8783A7-8999-4760-B97E-49BF74F4B98A}"/>
              </a:ext>
            </a:extLst>
          </p:cNvPr>
          <p:cNvSpPr>
            <a:spLocks noGrp="1"/>
          </p:cNvSpPr>
          <p:nvPr>
            <p:ph type="body" sz="quarter" idx="25" hasCustomPrompt="1"/>
          </p:nvPr>
        </p:nvSpPr>
        <p:spPr>
          <a:xfrm>
            <a:off x="3554348" y="1970379"/>
            <a:ext cx="2340000"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16" name="Text Placeholder 3">
            <a:extLst>
              <a:ext uri="{FF2B5EF4-FFF2-40B4-BE49-F238E27FC236}">
                <a16:creationId xmlns:a16="http://schemas.microsoft.com/office/drawing/2014/main" id="{76C2E5E3-0978-4579-9DC1-FBC11D0239B0}"/>
              </a:ext>
            </a:extLst>
          </p:cNvPr>
          <p:cNvSpPr>
            <a:spLocks noGrp="1"/>
          </p:cNvSpPr>
          <p:nvPr>
            <p:ph type="body" sz="quarter" idx="26" hasCustomPrompt="1"/>
          </p:nvPr>
        </p:nvSpPr>
        <p:spPr>
          <a:xfrm>
            <a:off x="6300658" y="1970379"/>
            <a:ext cx="2340000"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66" name="Line 11">
            <a:extLst>
              <a:ext uri="{FF2B5EF4-FFF2-40B4-BE49-F238E27FC236}">
                <a16:creationId xmlns:a16="http://schemas.microsoft.com/office/drawing/2014/main" id="{CFB06B81-3B8A-42D9-A431-62EF0890E68D}"/>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Content Placeholder 1">
            <a:extLst>
              <a:ext uri="{FF2B5EF4-FFF2-40B4-BE49-F238E27FC236}">
                <a16:creationId xmlns:a16="http://schemas.microsoft.com/office/drawing/2014/main" id="{6686B0D4-6FB7-4642-B7C9-8C03513952D0}"/>
              </a:ext>
            </a:extLst>
          </p:cNvPr>
          <p:cNvSpPr>
            <a:spLocks noGrp="1"/>
          </p:cNvSpPr>
          <p:nvPr>
            <p:ph sz="half" idx="27"/>
          </p:nvPr>
        </p:nvSpPr>
        <p:spPr>
          <a:xfrm>
            <a:off x="9046971" y="2948973"/>
            <a:ext cx="2340000" cy="2927952"/>
          </a:xfrm>
        </p:spPr>
        <p:txBody>
          <a:bodyPr/>
          <a:lstStyle>
            <a:lvl1pPr>
              <a:defRPr sz="1600"/>
            </a:lvl1pPr>
            <a:lvl2pPr>
              <a:defRPr sz="1400"/>
            </a:lvl2pPr>
            <a:lvl3pPr>
              <a:defRPr sz="1400"/>
            </a:lvl3pPr>
            <a:lvl4pPr>
              <a:defRPr sz="12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endParaRPr lang="en-GB"/>
          </a:p>
        </p:txBody>
      </p:sp>
      <p:sp>
        <p:nvSpPr>
          <p:cNvPr id="20" name="Text Placeholder 3">
            <a:extLst>
              <a:ext uri="{FF2B5EF4-FFF2-40B4-BE49-F238E27FC236}">
                <a16:creationId xmlns:a16="http://schemas.microsoft.com/office/drawing/2014/main" id="{106F8535-DE90-4DE2-B6A3-7A0FEDD6D6B7}"/>
              </a:ext>
            </a:extLst>
          </p:cNvPr>
          <p:cNvSpPr>
            <a:spLocks noGrp="1"/>
          </p:cNvSpPr>
          <p:nvPr>
            <p:ph type="body" sz="quarter" idx="28" hasCustomPrompt="1"/>
          </p:nvPr>
        </p:nvSpPr>
        <p:spPr>
          <a:xfrm>
            <a:off x="9046971" y="1970379"/>
            <a:ext cx="2340000"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2" name="Footer Placeholder 1">
            <a:extLst>
              <a:ext uri="{FF2B5EF4-FFF2-40B4-BE49-F238E27FC236}">
                <a16:creationId xmlns:a16="http://schemas.microsoft.com/office/drawing/2014/main" id="{8AE8F013-C75A-6C41-96F1-FFD527FA05D0}"/>
              </a:ext>
            </a:extLst>
          </p:cNvPr>
          <p:cNvSpPr>
            <a:spLocks noGrp="1"/>
          </p:cNvSpPr>
          <p:nvPr>
            <p:ph type="ftr" sz="quarter" idx="29"/>
          </p:nvPr>
        </p:nvSpPr>
        <p:spPr/>
        <p:txBody>
          <a:bodyPr/>
          <a:lstStyle/>
          <a:p>
            <a:r>
              <a:rPr lang="en-GB"/>
              <a:t>Confidential. For internal use only.</a:t>
            </a:r>
          </a:p>
        </p:txBody>
      </p:sp>
    </p:spTree>
    <p:extLst>
      <p:ext uri="{BB962C8B-B14F-4D97-AF65-F5344CB8AC3E}">
        <p14:creationId xmlns:p14="http://schemas.microsoft.com/office/powerpoint/2010/main" val="14819956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C54FF7A-B13A-47B2-9916-5C16C109977E}"/>
              </a:ext>
            </a:extLst>
          </p:cNvPr>
          <p:cNvSpPr>
            <a:spLocks noGrp="1"/>
          </p:cNvSpPr>
          <p:nvPr>
            <p:ph type="sldNum" sz="quarter" idx="21"/>
          </p:nvPr>
        </p:nvSpPr>
        <p:spPr/>
        <p:txBody>
          <a:bodyPr/>
          <a:lstStyle/>
          <a:p>
            <a:fld id="{043C2FB7-9533-4568-9B8F-F5133F6949BD}" type="slidenum">
              <a:rPr lang="en-GB" smtClean="0"/>
              <a:pPr/>
              <a:t>‹#›</a:t>
            </a:fld>
            <a:endParaRPr lang="en-GB"/>
          </a:p>
        </p:txBody>
      </p:sp>
      <p:sp>
        <p:nvSpPr>
          <p:cNvPr id="12" name="Content Placeholder 1">
            <a:extLst>
              <a:ext uri="{FF2B5EF4-FFF2-40B4-BE49-F238E27FC236}">
                <a16:creationId xmlns:a16="http://schemas.microsoft.com/office/drawing/2014/main" id="{4CDEE3B0-44A2-478D-BC1D-F3E9F160E94D}"/>
              </a:ext>
            </a:extLst>
          </p:cNvPr>
          <p:cNvSpPr>
            <a:spLocks noGrp="1"/>
          </p:cNvSpPr>
          <p:nvPr>
            <p:ph sz="half" idx="1" hasCustomPrompt="1"/>
          </p:nvPr>
        </p:nvSpPr>
        <p:spPr>
          <a:xfrm>
            <a:off x="804672" y="1957388"/>
            <a:ext cx="2340000" cy="3924851"/>
          </a:xfrm>
        </p:spPr>
        <p:txBody>
          <a:bodyPr/>
          <a:lstStyle>
            <a:lvl2pPr>
              <a:defRPr sz="1800"/>
            </a:lvl2pPr>
            <a:lvl3pPr>
              <a:defRPr sz="1800"/>
            </a:lvl3pPr>
            <a:lvl4pPr>
              <a:defRPr sz="1600"/>
            </a:lvl4pPr>
            <a:lvl5pPr>
              <a:defRPr sz="1400"/>
            </a:lvl5pPr>
            <a:lvl6pPr>
              <a:defRPr sz="1200"/>
            </a:lvl6pPr>
            <a:lvl7pPr>
              <a:defRPr sz="1100"/>
            </a:lvl7pPr>
            <a:lvl8pPr>
              <a:defRPr sz="105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3" name="Content Placeholder 1">
            <a:extLst>
              <a:ext uri="{FF2B5EF4-FFF2-40B4-BE49-F238E27FC236}">
                <a16:creationId xmlns:a16="http://schemas.microsoft.com/office/drawing/2014/main" id="{85A859CC-49C4-4B72-A243-C95F77A3F278}"/>
              </a:ext>
            </a:extLst>
          </p:cNvPr>
          <p:cNvSpPr>
            <a:spLocks noGrp="1"/>
          </p:cNvSpPr>
          <p:nvPr>
            <p:ph sz="half" idx="22" hasCustomPrompt="1"/>
          </p:nvPr>
        </p:nvSpPr>
        <p:spPr>
          <a:xfrm>
            <a:off x="3552224" y="1957388"/>
            <a:ext cx="2340000" cy="3924851"/>
          </a:xfrm>
        </p:spPr>
        <p:txBody>
          <a:bodyPr/>
          <a:lstStyle>
            <a:lvl2pPr>
              <a:defRPr sz="1800"/>
            </a:lvl2pPr>
            <a:lvl3pPr>
              <a:defRPr sz="1800"/>
            </a:lvl3pPr>
            <a:lvl4pPr>
              <a:defRPr sz="1600"/>
            </a:lvl4pPr>
            <a:lvl5pPr>
              <a:defRPr sz="1400"/>
            </a:lvl5pPr>
            <a:lvl6pPr>
              <a:defRPr sz="1200"/>
            </a:lvl6pPr>
            <a:lvl7pPr>
              <a:defRPr sz="1100"/>
            </a:lvl7pPr>
            <a:lvl8pPr>
              <a:defRPr sz="105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5" name="Content Placeholder 1">
            <a:extLst>
              <a:ext uri="{FF2B5EF4-FFF2-40B4-BE49-F238E27FC236}">
                <a16:creationId xmlns:a16="http://schemas.microsoft.com/office/drawing/2014/main" id="{1E061FF8-1DCE-4470-B899-D72A8EE9B3D1}"/>
              </a:ext>
            </a:extLst>
          </p:cNvPr>
          <p:cNvSpPr>
            <a:spLocks noGrp="1"/>
          </p:cNvSpPr>
          <p:nvPr>
            <p:ph sz="half" idx="23" hasCustomPrompt="1"/>
          </p:nvPr>
        </p:nvSpPr>
        <p:spPr>
          <a:xfrm>
            <a:off x="6299776" y="1957388"/>
            <a:ext cx="2340000" cy="3924851"/>
          </a:xfrm>
        </p:spPr>
        <p:txBody>
          <a:bodyPr/>
          <a:lstStyle>
            <a:lvl2pPr>
              <a:defRPr sz="1800"/>
            </a:lvl2pPr>
            <a:lvl3pPr>
              <a:defRPr sz="1800"/>
            </a:lvl3pPr>
            <a:lvl4pPr>
              <a:defRPr sz="1600"/>
            </a:lvl4pPr>
            <a:lvl5pPr>
              <a:defRPr sz="1400"/>
            </a:lvl5pPr>
            <a:lvl6pPr>
              <a:defRPr sz="1200"/>
            </a:lvl6pPr>
            <a:lvl7pPr>
              <a:defRPr sz="1100"/>
            </a:lvl7pPr>
            <a:lvl8pPr>
              <a:defRPr sz="105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6" name="Content Placeholder 1">
            <a:extLst>
              <a:ext uri="{FF2B5EF4-FFF2-40B4-BE49-F238E27FC236}">
                <a16:creationId xmlns:a16="http://schemas.microsoft.com/office/drawing/2014/main" id="{64CAA9CC-5F57-400A-8879-61DEC3781505}"/>
              </a:ext>
            </a:extLst>
          </p:cNvPr>
          <p:cNvSpPr>
            <a:spLocks noGrp="1"/>
          </p:cNvSpPr>
          <p:nvPr>
            <p:ph sz="half" idx="24" hasCustomPrompt="1"/>
          </p:nvPr>
        </p:nvSpPr>
        <p:spPr>
          <a:xfrm>
            <a:off x="9047328" y="1957388"/>
            <a:ext cx="2340000" cy="3924851"/>
          </a:xfrm>
        </p:spPr>
        <p:txBody>
          <a:bodyPr/>
          <a:lstStyle>
            <a:lvl2pPr>
              <a:defRPr sz="1800"/>
            </a:lvl2pPr>
            <a:lvl3pPr>
              <a:defRPr sz="1800"/>
            </a:lvl3pPr>
            <a:lvl4pPr>
              <a:defRPr sz="1600"/>
            </a:lvl4pPr>
            <a:lvl5pPr>
              <a:defRPr sz="1400"/>
            </a:lvl5pPr>
            <a:lvl6pPr>
              <a:defRPr sz="1200"/>
            </a:lvl6pPr>
            <a:lvl7pPr>
              <a:defRPr sz="1100"/>
            </a:lvl7pPr>
            <a:lvl8pPr>
              <a:defRPr sz="105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1" name="Title 10">
            <a:extLst>
              <a:ext uri="{FF2B5EF4-FFF2-40B4-BE49-F238E27FC236}">
                <a16:creationId xmlns:a16="http://schemas.microsoft.com/office/drawing/2014/main" id="{4B7E5244-F237-47A0-BC81-F018B9C8EC28}"/>
              </a:ext>
            </a:extLst>
          </p:cNvPr>
          <p:cNvSpPr>
            <a:spLocks noGrp="1"/>
          </p:cNvSpPr>
          <p:nvPr>
            <p:ph type="title"/>
          </p:nvPr>
        </p:nvSpPr>
        <p:spPr>
          <a:xfrm>
            <a:off x="807269" y="239083"/>
            <a:ext cx="10580059" cy="755904"/>
          </a:xfrm>
        </p:spPr>
        <p:txBody>
          <a:bodyPr/>
          <a:lstStyle/>
          <a:p>
            <a:r>
              <a:rPr lang="en-US"/>
              <a:t>Click to edit Master title style</a:t>
            </a:r>
            <a:endParaRPr lang="en-GB"/>
          </a:p>
        </p:txBody>
      </p:sp>
      <p:sp>
        <p:nvSpPr>
          <p:cNvPr id="17" name="Line 11">
            <a:extLst>
              <a:ext uri="{FF2B5EF4-FFF2-40B4-BE49-F238E27FC236}">
                <a16:creationId xmlns:a16="http://schemas.microsoft.com/office/drawing/2014/main" id="{63C34E83-9C9F-4579-8442-F71676ADB075}"/>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Text Placeholder 2">
            <a:extLst>
              <a:ext uri="{FF2B5EF4-FFF2-40B4-BE49-F238E27FC236}">
                <a16:creationId xmlns:a16="http://schemas.microsoft.com/office/drawing/2014/main" id="{5663240E-310E-4DC6-BA42-062B599495B6}"/>
              </a:ext>
            </a:extLst>
          </p:cNvPr>
          <p:cNvSpPr>
            <a:spLocks noGrp="1"/>
          </p:cNvSpPr>
          <p:nvPr>
            <p:ph type="body" idx="13" hasCustomPrompt="1"/>
          </p:nvPr>
        </p:nvSpPr>
        <p:spPr>
          <a:xfrm>
            <a:off x="807268" y="1013408"/>
            <a:ext cx="10579870" cy="595458"/>
          </a:xfrm>
        </p:spPr>
        <p:txBody>
          <a:bodyPr anchor="t"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
        <p:nvSpPr>
          <p:cNvPr id="2" name="Footer Placeholder 1">
            <a:extLst>
              <a:ext uri="{FF2B5EF4-FFF2-40B4-BE49-F238E27FC236}">
                <a16:creationId xmlns:a16="http://schemas.microsoft.com/office/drawing/2014/main" id="{88DDE9F0-4DE9-0343-9948-233C507C045C}"/>
              </a:ext>
            </a:extLst>
          </p:cNvPr>
          <p:cNvSpPr>
            <a:spLocks noGrp="1"/>
          </p:cNvSpPr>
          <p:nvPr>
            <p:ph type="ftr" sz="quarter" idx="25"/>
          </p:nvPr>
        </p:nvSpPr>
        <p:spPr/>
        <p:txBody>
          <a:bodyPr/>
          <a:lstStyle/>
          <a:p>
            <a:r>
              <a:rPr lang="en-GB"/>
              <a:t>Confidential. For internal use only.</a:t>
            </a:r>
          </a:p>
        </p:txBody>
      </p:sp>
    </p:spTree>
    <p:extLst>
      <p:ext uri="{BB962C8B-B14F-4D97-AF65-F5344CB8AC3E}">
        <p14:creationId xmlns:p14="http://schemas.microsoft.com/office/powerpoint/2010/main" val="18306667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our Columns with image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C54FF7A-B13A-47B2-9916-5C16C109977E}"/>
              </a:ext>
            </a:extLst>
          </p:cNvPr>
          <p:cNvSpPr>
            <a:spLocks noGrp="1"/>
          </p:cNvSpPr>
          <p:nvPr>
            <p:ph type="sldNum" sz="quarter" idx="21"/>
          </p:nvPr>
        </p:nvSpPr>
        <p:spPr/>
        <p:txBody>
          <a:bodyPr/>
          <a:lstStyle/>
          <a:p>
            <a:fld id="{043C2FB7-9533-4568-9B8F-F5133F6949BD}" type="slidenum">
              <a:rPr lang="en-GB" smtClean="0"/>
              <a:pPr/>
              <a:t>‹#›</a:t>
            </a:fld>
            <a:endParaRPr lang="en-GB"/>
          </a:p>
        </p:txBody>
      </p:sp>
      <p:sp>
        <p:nvSpPr>
          <p:cNvPr id="12" name="Content Placeholder 1">
            <a:extLst>
              <a:ext uri="{FF2B5EF4-FFF2-40B4-BE49-F238E27FC236}">
                <a16:creationId xmlns:a16="http://schemas.microsoft.com/office/drawing/2014/main" id="{4CDEE3B0-44A2-478D-BC1D-F3E9F160E94D}"/>
              </a:ext>
            </a:extLst>
          </p:cNvPr>
          <p:cNvSpPr>
            <a:spLocks noGrp="1"/>
          </p:cNvSpPr>
          <p:nvPr>
            <p:ph sz="half" idx="1" hasCustomPrompt="1"/>
          </p:nvPr>
        </p:nvSpPr>
        <p:spPr>
          <a:xfrm>
            <a:off x="804672" y="3319669"/>
            <a:ext cx="2340000" cy="2562569"/>
          </a:xfrm>
        </p:spPr>
        <p:txBody>
          <a:bodyPr/>
          <a:lstStyle>
            <a:lvl1pPr>
              <a:defRPr sz="1600"/>
            </a:lvl1pPr>
            <a:lvl2pPr>
              <a:defRPr sz="16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3" name="Content Placeholder 1">
            <a:extLst>
              <a:ext uri="{FF2B5EF4-FFF2-40B4-BE49-F238E27FC236}">
                <a16:creationId xmlns:a16="http://schemas.microsoft.com/office/drawing/2014/main" id="{85A859CC-49C4-4B72-A243-C95F77A3F278}"/>
              </a:ext>
            </a:extLst>
          </p:cNvPr>
          <p:cNvSpPr>
            <a:spLocks noGrp="1"/>
          </p:cNvSpPr>
          <p:nvPr>
            <p:ph sz="half" idx="22" hasCustomPrompt="1"/>
          </p:nvPr>
        </p:nvSpPr>
        <p:spPr>
          <a:xfrm>
            <a:off x="3552224" y="3319669"/>
            <a:ext cx="2340000" cy="2562569"/>
          </a:xfrm>
        </p:spPr>
        <p:txBody>
          <a:bodyPr/>
          <a:lstStyle>
            <a:lvl1pPr>
              <a:defRPr sz="1600"/>
            </a:lvl1pPr>
            <a:lvl2pPr>
              <a:defRPr sz="16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5" name="Content Placeholder 1">
            <a:extLst>
              <a:ext uri="{FF2B5EF4-FFF2-40B4-BE49-F238E27FC236}">
                <a16:creationId xmlns:a16="http://schemas.microsoft.com/office/drawing/2014/main" id="{1E061FF8-1DCE-4470-B899-D72A8EE9B3D1}"/>
              </a:ext>
            </a:extLst>
          </p:cNvPr>
          <p:cNvSpPr>
            <a:spLocks noGrp="1"/>
          </p:cNvSpPr>
          <p:nvPr>
            <p:ph sz="half" idx="23" hasCustomPrompt="1"/>
          </p:nvPr>
        </p:nvSpPr>
        <p:spPr>
          <a:xfrm>
            <a:off x="6299776" y="3319669"/>
            <a:ext cx="2340000" cy="2562569"/>
          </a:xfrm>
        </p:spPr>
        <p:txBody>
          <a:bodyPr/>
          <a:lstStyle>
            <a:lvl1pPr>
              <a:defRPr sz="1600"/>
            </a:lvl1pPr>
            <a:lvl2pPr>
              <a:defRPr sz="16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6" name="Content Placeholder 1">
            <a:extLst>
              <a:ext uri="{FF2B5EF4-FFF2-40B4-BE49-F238E27FC236}">
                <a16:creationId xmlns:a16="http://schemas.microsoft.com/office/drawing/2014/main" id="{64CAA9CC-5F57-400A-8879-61DEC3781505}"/>
              </a:ext>
            </a:extLst>
          </p:cNvPr>
          <p:cNvSpPr>
            <a:spLocks noGrp="1"/>
          </p:cNvSpPr>
          <p:nvPr>
            <p:ph sz="half" idx="24" hasCustomPrompt="1"/>
          </p:nvPr>
        </p:nvSpPr>
        <p:spPr>
          <a:xfrm>
            <a:off x="9047328" y="3319669"/>
            <a:ext cx="2340000" cy="2562569"/>
          </a:xfrm>
        </p:spPr>
        <p:txBody>
          <a:bodyPr/>
          <a:lstStyle>
            <a:lvl1pPr>
              <a:defRPr sz="1600"/>
            </a:lvl1pPr>
            <a:lvl2pPr>
              <a:defRPr sz="16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1" name="Title 10">
            <a:extLst>
              <a:ext uri="{FF2B5EF4-FFF2-40B4-BE49-F238E27FC236}">
                <a16:creationId xmlns:a16="http://schemas.microsoft.com/office/drawing/2014/main" id="{4B7E5244-F237-47A0-BC81-F018B9C8EC28}"/>
              </a:ext>
            </a:extLst>
          </p:cNvPr>
          <p:cNvSpPr>
            <a:spLocks noGrp="1"/>
          </p:cNvSpPr>
          <p:nvPr>
            <p:ph type="title"/>
          </p:nvPr>
        </p:nvSpPr>
        <p:spPr>
          <a:xfrm>
            <a:off x="807269" y="239083"/>
            <a:ext cx="10580059" cy="755904"/>
          </a:xfrm>
        </p:spPr>
        <p:txBody>
          <a:bodyPr/>
          <a:lstStyle/>
          <a:p>
            <a:r>
              <a:rPr lang="en-US"/>
              <a:t>Click to edit Master title style</a:t>
            </a:r>
            <a:endParaRPr lang="en-GB"/>
          </a:p>
        </p:txBody>
      </p:sp>
      <p:sp>
        <p:nvSpPr>
          <p:cNvPr id="17" name="Line 11">
            <a:extLst>
              <a:ext uri="{FF2B5EF4-FFF2-40B4-BE49-F238E27FC236}">
                <a16:creationId xmlns:a16="http://schemas.microsoft.com/office/drawing/2014/main" id="{63C34E83-9C9F-4579-8442-F71676ADB075}"/>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Text Placeholder 2">
            <a:extLst>
              <a:ext uri="{FF2B5EF4-FFF2-40B4-BE49-F238E27FC236}">
                <a16:creationId xmlns:a16="http://schemas.microsoft.com/office/drawing/2014/main" id="{5663240E-310E-4DC6-BA42-062B599495B6}"/>
              </a:ext>
            </a:extLst>
          </p:cNvPr>
          <p:cNvSpPr>
            <a:spLocks noGrp="1"/>
          </p:cNvSpPr>
          <p:nvPr>
            <p:ph type="body" idx="13" hasCustomPrompt="1"/>
          </p:nvPr>
        </p:nvSpPr>
        <p:spPr>
          <a:xfrm>
            <a:off x="807268" y="1013408"/>
            <a:ext cx="10579870" cy="595458"/>
          </a:xfrm>
        </p:spPr>
        <p:txBody>
          <a:bodyPr anchor="t"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
        <p:nvSpPr>
          <p:cNvPr id="4" name="Picture Placeholder 3">
            <a:extLst>
              <a:ext uri="{FF2B5EF4-FFF2-40B4-BE49-F238E27FC236}">
                <a16:creationId xmlns:a16="http://schemas.microsoft.com/office/drawing/2014/main" id="{72F99CD6-1C92-48AD-A9FC-1C6E96131CAC}"/>
              </a:ext>
            </a:extLst>
          </p:cNvPr>
          <p:cNvSpPr>
            <a:spLocks noGrp="1"/>
          </p:cNvSpPr>
          <p:nvPr>
            <p:ph type="pic" sz="quarter" idx="25"/>
          </p:nvPr>
        </p:nvSpPr>
        <p:spPr>
          <a:xfrm>
            <a:off x="793750" y="1470025"/>
            <a:ext cx="2340000" cy="1676260"/>
          </a:xfrm>
        </p:spPr>
        <p:txBody>
          <a:bodyPr/>
          <a:lstStyle/>
          <a:p>
            <a:endParaRPr lang="en-GB"/>
          </a:p>
        </p:txBody>
      </p:sp>
      <p:sp>
        <p:nvSpPr>
          <p:cNvPr id="22" name="Picture Placeholder 3">
            <a:extLst>
              <a:ext uri="{FF2B5EF4-FFF2-40B4-BE49-F238E27FC236}">
                <a16:creationId xmlns:a16="http://schemas.microsoft.com/office/drawing/2014/main" id="{C19B5914-4257-4A5C-8E43-78141913A0D3}"/>
              </a:ext>
            </a:extLst>
          </p:cNvPr>
          <p:cNvSpPr>
            <a:spLocks noGrp="1"/>
          </p:cNvSpPr>
          <p:nvPr>
            <p:ph type="pic" sz="quarter" idx="26"/>
          </p:nvPr>
        </p:nvSpPr>
        <p:spPr>
          <a:xfrm>
            <a:off x="3544943" y="1470025"/>
            <a:ext cx="2340000" cy="1676260"/>
          </a:xfrm>
        </p:spPr>
        <p:txBody>
          <a:bodyPr/>
          <a:lstStyle/>
          <a:p>
            <a:endParaRPr lang="en-GB"/>
          </a:p>
        </p:txBody>
      </p:sp>
      <p:sp>
        <p:nvSpPr>
          <p:cNvPr id="23" name="Picture Placeholder 3">
            <a:extLst>
              <a:ext uri="{FF2B5EF4-FFF2-40B4-BE49-F238E27FC236}">
                <a16:creationId xmlns:a16="http://schemas.microsoft.com/office/drawing/2014/main" id="{FB282771-378C-4050-995F-291F99491693}"/>
              </a:ext>
            </a:extLst>
          </p:cNvPr>
          <p:cNvSpPr>
            <a:spLocks noGrp="1"/>
          </p:cNvSpPr>
          <p:nvPr>
            <p:ph type="pic" sz="quarter" idx="27"/>
          </p:nvPr>
        </p:nvSpPr>
        <p:spPr>
          <a:xfrm>
            <a:off x="6296136" y="1470025"/>
            <a:ext cx="2340000" cy="1676260"/>
          </a:xfrm>
        </p:spPr>
        <p:txBody>
          <a:bodyPr/>
          <a:lstStyle/>
          <a:p>
            <a:endParaRPr lang="en-GB"/>
          </a:p>
        </p:txBody>
      </p:sp>
      <p:sp>
        <p:nvSpPr>
          <p:cNvPr id="24" name="Picture Placeholder 3">
            <a:extLst>
              <a:ext uri="{FF2B5EF4-FFF2-40B4-BE49-F238E27FC236}">
                <a16:creationId xmlns:a16="http://schemas.microsoft.com/office/drawing/2014/main" id="{70D5E27C-2AC8-4AB1-9358-CBE4F763BC40}"/>
              </a:ext>
            </a:extLst>
          </p:cNvPr>
          <p:cNvSpPr>
            <a:spLocks noGrp="1"/>
          </p:cNvSpPr>
          <p:nvPr>
            <p:ph type="pic" sz="quarter" idx="28"/>
          </p:nvPr>
        </p:nvSpPr>
        <p:spPr>
          <a:xfrm>
            <a:off x="9047328" y="1470025"/>
            <a:ext cx="2340000" cy="1676260"/>
          </a:xfrm>
        </p:spPr>
        <p:txBody>
          <a:bodyPr/>
          <a:lstStyle/>
          <a:p>
            <a:endParaRPr lang="en-GB"/>
          </a:p>
        </p:txBody>
      </p:sp>
      <p:sp>
        <p:nvSpPr>
          <p:cNvPr id="2" name="Footer Placeholder 1">
            <a:extLst>
              <a:ext uri="{FF2B5EF4-FFF2-40B4-BE49-F238E27FC236}">
                <a16:creationId xmlns:a16="http://schemas.microsoft.com/office/drawing/2014/main" id="{794754A1-ABAB-4A4A-A120-AA974C47676B}"/>
              </a:ext>
            </a:extLst>
          </p:cNvPr>
          <p:cNvSpPr>
            <a:spLocks noGrp="1"/>
          </p:cNvSpPr>
          <p:nvPr>
            <p:ph type="ftr" sz="quarter" idx="29"/>
          </p:nvPr>
        </p:nvSpPr>
        <p:spPr/>
        <p:txBody>
          <a:bodyPr/>
          <a:lstStyle/>
          <a:p>
            <a:r>
              <a:rPr lang="en-GB"/>
              <a:t>Confidential. For internal use only.</a:t>
            </a:r>
          </a:p>
        </p:txBody>
      </p:sp>
    </p:spTree>
    <p:extLst>
      <p:ext uri="{BB962C8B-B14F-4D97-AF65-F5344CB8AC3E}">
        <p14:creationId xmlns:p14="http://schemas.microsoft.com/office/powerpoint/2010/main" val="19863627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ur Columns for icon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C54FF7A-B13A-47B2-9916-5C16C109977E}"/>
              </a:ext>
            </a:extLst>
          </p:cNvPr>
          <p:cNvSpPr>
            <a:spLocks noGrp="1"/>
          </p:cNvSpPr>
          <p:nvPr>
            <p:ph type="sldNum" sz="quarter" idx="21"/>
          </p:nvPr>
        </p:nvSpPr>
        <p:spPr/>
        <p:txBody>
          <a:bodyPr/>
          <a:lstStyle/>
          <a:p>
            <a:fld id="{043C2FB7-9533-4568-9B8F-F5133F6949BD}" type="slidenum">
              <a:rPr lang="en-GB" smtClean="0"/>
              <a:pPr/>
              <a:t>‹#›</a:t>
            </a:fld>
            <a:endParaRPr lang="en-GB"/>
          </a:p>
        </p:txBody>
      </p:sp>
      <p:sp>
        <p:nvSpPr>
          <p:cNvPr id="12" name="Content Placeholder 1">
            <a:extLst>
              <a:ext uri="{FF2B5EF4-FFF2-40B4-BE49-F238E27FC236}">
                <a16:creationId xmlns:a16="http://schemas.microsoft.com/office/drawing/2014/main" id="{4CDEE3B0-44A2-478D-BC1D-F3E9F160E94D}"/>
              </a:ext>
            </a:extLst>
          </p:cNvPr>
          <p:cNvSpPr>
            <a:spLocks noGrp="1"/>
          </p:cNvSpPr>
          <p:nvPr>
            <p:ph sz="half" idx="1" hasCustomPrompt="1"/>
          </p:nvPr>
        </p:nvSpPr>
        <p:spPr>
          <a:xfrm>
            <a:off x="804672" y="3319669"/>
            <a:ext cx="2340000" cy="2562569"/>
          </a:xfrm>
        </p:spPr>
        <p:txBody>
          <a:bodyPr/>
          <a:lstStyle>
            <a:lvl1pPr>
              <a:defRPr sz="1600"/>
            </a:lvl1pPr>
            <a:lvl2pPr>
              <a:defRPr sz="16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3" name="Content Placeholder 1">
            <a:extLst>
              <a:ext uri="{FF2B5EF4-FFF2-40B4-BE49-F238E27FC236}">
                <a16:creationId xmlns:a16="http://schemas.microsoft.com/office/drawing/2014/main" id="{85A859CC-49C4-4B72-A243-C95F77A3F278}"/>
              </a:ext>
            </a:extLst>
          </p:cNvPr>
          <p:cNvSpPr>
            <a:spLocks noGrp="1"/>
          </p:cNvSpPr>
          <p:nvPr>
            <p:ph sz="half" idx="22" hasCustomPrompt="1"/>
          </p:nvPr>
        </p:nvSpPr>
        <p:spPr>
          <a:xfrm>
            <a:off x="3552224" y="3319669"/>
            <a:ext cx="2340000" cy="2562569"/>
          </a:xfrm>
        </p:spPr>
        <p:txBody>
          <a:bodyPr/>
          <a:lstStyle>
            <a:lvl1pPr>
              <a:defRPr sz="1600"/>
            </a:lvl1pPr>
            <a:lvl2pPr>
              <a:defRPr sz="16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5" name="Content Placeholder 1">
            <a:extLst>
              <a:ext uri="{FF2B5EF4-FFF2-40B4-BE49-F238E27FC236}">
                <a16:creationId xmlns:a16="http://schemas.microsoft.com/office/drawing/2014/main" id="{1E061FF8-1DCE-4470-B899-D72A8EE9B3D1}"/>
              </a:ext>
            </a:extLst>
          </p:cNvPr>
          <p:cNvSpPr>
            <a:spLocks noGrp="1"/>
          </p:cNvSpPr>
          <p:nvPr>
            <p:ph sz="half" idx="23" hasCustomPrompt="1"/>
          </p:nvPr>
        </p:nvSpPr>
        <p:spPr>
          <a:xfrm>
            <a:off x="6299776" y="3319669"/>
            <a:ext cx="2340000" cy="2562569"/>
          </a:xfrm>
        </p:spPr>
        <p:txBody>
          <a:bodyPr/>
          <a:lstStyle>
            <a:lvl1pPr>
              <a:defRPr sz="1600"/>
            </a:lvl1pPr>
            <a:lvl2pPr>
              <a:defRPr sz="16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6" name="Content Placeholder 1">
            <a:extLst>
              <a:ext uri="{FF2B5EF4-FFF2-40B4-BE49-F238E27FC236}">
                <a16:creationId xmlns:a16="http://schemas.microsoft.com/office/drawing/2014/main" id="{64CAA9CC-5F57-400A-8879-61DEC3781505}"/>
              </a:ext>
            </a:extLst>
          </p:cNvPr>
          <p:cNvSpPr>
            <a:spLocks noGrp="1"/>
          </p:cNvSpPr>
          <p:nvPr>
            <p:ph sz="half" idx="24" hasCustomPrompt="1"/>
          </p:nvPr>
        </p:nvSpPr>
        <p:spPr>
          <a:xfrm>
            <a:off x="9047328" y="3319669"/>
            <a:ext cx="2340000" cy="2562569"/>
          </a:xfrm>
        </p:spPr>
        <p:txBody>
          <a:bodyPr/>
          <a:lstStyle>
            <a:lvl1pPr>
              <a:defRPr sz="1600"/>
            </a:lvl1pPr>
            <a:lvl2pPr>
              <a:defRPr sz="16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1" name="Title 10">
            <a:extLst>
              <a:ext uri="{FF2B5EF4-FFF2-40B4-BE49-F238E27FC236}">
                <a16:creationId xmlns:a16="http://schemas.microsoft.com/office/drawing/2014/main" id="{4B7E5244-F237-47A0-BC81-F018B9C8EC28}"/>
              </a:ext>
            </a:extLst>
          </p:cNvPr>
          <p:cNvSpPr>
            <a:spLocks noGrp="1"/>
          </p:cNvSpPr>
          <p:nvPr>
            <p:ph type="title"/>
          </p:nvPr>
        </p:nvSpPr>
        <p:spPr>
          <a:xfrm>
            <a:off x="807269" y="239083"/>
            <a:ext cx="10580059" cy="755904"/>
          </a:xfrm>
        </p:spPr>
        <p:txBody>
          <a:bodyPr/>
          <a:lstStyle/>
          <a:p>
            <a:r>
              <a:rPr lang="en-US"/>
              <a:t>Click to edit Master title style</a:t>
            </a:r>
            <a:endParaRPr lang="en-GB"/>
          </a:p>
        </p:txBody>
      </p:sp>
      <p:sp>
        <p:nvSpPr>
          <p:cNvPr id="17" name="Line 11">
            <a:extLst>
              <a:ext uri="{FF2B5EF4-FFF2-40B4-BE49-F238E27FC236}">
                <a16:creationId xmlns:a16="http://schemas.microsoft.com/office/drawing/2014/main" id="{63C34E83-9C9F-4579-8442-F71676ADB075}"/>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Text Placeholder 2">
            <a:extLst>
              <a:ext uri="{FF2B5EF4-FFF2-40B4-BE49-F238E27FC236}">
                <a16:creationId xmlns:a16="http://schemas.microsoft.com/office/drawing/2014/main" id="{5663240E-310E-4DC6-BA42-062B599495B6}"/>
              </a:ext>
            </a:extLst>
          </p:cNvPr>
          <p:cNvSpPr>
            <a:spLocks noGrp="1"/>
          </p:cNvSpPr>
          <p:nvPr>
            <p:ph type="body" idx="13" hasCustomPrompt="1"/>
          </p:nvPr>
        </p:nvSpPr>
        <p:spPr>
          <a:xfrm>
            <a:off x="807268" y="1013408"/>
            <a:ext cx="10579870" cy="595458"/>
          </a:xfrm>
        </p:spPr>
        <p:txBody>
          <a:bodyPr anchor="t"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
        <p:nvSpPr>
          <p:cNvPr id="2" name="Footer Placeholder 1">
            <a:extLst>
              <a:ext uri="{FF2B5EF4-FFF2-40B4-BE49-F238E27FC236}">
                <a16:creationId xmlns:a16="http://schemas.microsoft.com/office/drawing/2014/main" id="{26A26B50-EE97-1843-85CE-F6BE60563886}"/>
              </a:ext>
            </a:extLst>
          </p:cNvPr>
          <p:cNvSpPr>
            <a:spLocks noGrp="1"/>
          </p:cNvSpPr>
          <p:nvPr>
            <p:ph type="ftr" sz="quarter" idx="25"/>
          </p:nvPr>
        </p:nvSpPr>
        <p:spPr/>
        <p:txBody>
          <a:bodyPr/>
          <a:lstStyle/>
          <a:p>
            <a:r>
              <a:rPr lang="en-GB"/>
              <a:t>Confidential. For internal use only.</a:t>
            </a:r>
          </a:p>
        </p:txBody>
      </p:sp>
    </p:spTree>
    <p:extLst>
      <p:ext uri="{BB962C8B-B14F-4D97-AF65-F5344CB8AC3E}">
        <p14:creationId xmlns:p14="http://schemas.microsoft.com/office/powerpoint/2010/main" val="21176675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ank you">
    <p:bg>
      <p:bgRef idx="1001">
        <a:schemeClr val="bg2"/>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624AB0E-67F9-4699-A062-C1A04E211DBF}"/>
              </a:ext>
            </a:extLst>
          </p:cNvPr>
          <p:cNvSpPr>
            <a:spLocks noGrp="1"/>
          </p:cNvSpPr>
          <p:nvPr>
            <p:ph type="ftr" sz="quarter" idx="11"/>
          </p:nvPr>
        </p:nvSpPr>
        <p:spPr/>
        <p:txBody>
          <a:bodyPr/>
          <a:lstStyle>
            <a:lvl1pPr>
              <a:defRPr/>
            </a:lvl1pPr>
          </a:lstStyle>
          <a:p>
            <a:r>
              <a:rPr lang="en-GB"/>
              <a:t>Confidential. For internal use only.</a:t>
            </a:r>
          </a:p>
        </p:txBody>
      </p:sp>
      <p:sp>
        <p:nvSpPr>
          <p:cNvPr id="4" name="Slide Number Placeholder 3">
            <a:extLst>
              <a:ext uri="{FF2B5EF4-FFF2-40B4-BE49-F238E27FC236}">
                <a16:creationId xmlns:a16="http://schemas.microsoft.com/office/drawing/2014/main" id="{861EC23E-2FB0-4A77-8864-88A3B6A0B27D}"/>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8" name="Title 1">
            <a:extLst>
              <a:ext uri="{FF2B5EF4-FFF2-40B4-BE49-F238E27FC236}">
                <a16:creationId xmlns:a16="http://schemas.microsoft.com/office/drawing/2014/main" id="{3F8A4570-3685-4E65-BC9F-C4C12A3BC51C}"/>
              </a:ext>
            </a:extLst>
          </p:cNvPr>
          <p:cNvSpPr>
            <a:spLocks noGrp="1"/>
          </p:cNvSpPr>
          <p:nvPr>
            <p:ph type="ctrTitle"/>
          </p:nvPr>
        </p:nvSpPr>
        <p:spPr>
          <a:xfrm>
            <a:off x="9428480" y="4626667"/>
            <a:ext cx="2072639" cy="1237665"/>
          </a:xfrm>
        </p:spPr>
        <p:txBody>
          <a:bodyPr anchor="b"/>
          <a:lstStyle>
            <a:lvl1pPr algn="l">
              <a:defRPr sz="1800">
                <a:solidFill>
                  <a:schemeClr val="tx2"/>
                </a:solidFill>
              </a:defRPr>
            </a:lvl1pPr>
          </a:lstStyle>
          <a:p>
            <a:r>
              <a:rPr lang="en-US"/>
              <a:t>Click to edit Master title style</a:t>
            </a:r>
            <a:endParaRPr lang="en-GB"/>
          </a:p>
        </p:txBody>
      </p:sp>
      <p:grpSp>
        <p:nvGrpSpPr>
          <p:cNvPr id="23" name="Group 22">
            <a:extLst>
              <a:ext uri="{FF2B5EF4-FFF2-40B4-BE49-F238E27FC236}">
                <a16:creationId xmlns:a16="http://schemas.microsoft.com/office/drawing/2014/main" id="{6C92CD6A-ED7E-4D35-BAE5-B97C92F3074F}"/>
              </a:ext>
            </a:extLst>
          </p:cNvPr>
          <p:cNvGrpSpPr/>
          <p:nvPr userDrawn="1"/>
        </p:nvGrpSpPr>
        <p:grpSpPr>
          <a:xfrm>
            <a:off x="2017181" y="1303185"/>
            <a:ext cx="1634069" cy="518287"/>
            <a:chOff x="2017181" y="1303185"/>
            <a:chExt cx="1634069" cy="518287"/>
          </a:xfrm>
        </p:grpSpPr>
        <p:sp>
          <p:nvSpPr>
            <p:cNvPr id="9" name="Freeform 26">
              <a:extLst>
                <a:ext uri="{FF2B5EF4-FFF2-40B4-BE49-F238E27FC236}">
                  <a16:creationId xmlns:a16="http://schemas.microsoft.com/office/drawing/2014/main" id="{DE99284C-E2AD-41A0-B242-1E9B0E84F25F}"/>
                </a:ext>
              </a:extLst>
            </p:cNvPr>
            <p:cNvSpPr>
              <a:spLocks noEditPoints="1"/>
            </p:cNvSpPr>
            <p:nvPr userDrawn="1"/>
          </p:nvSpPr>
          <p:spPr bwMode="auto">
            <a:xfrm>
              <a:off x="2779976" y="1464181"/>
              <a:ext cx="276363" cy="357291"/>
            </a:xfrm>
            <a:custGeom>
              <a:avLst/>
              <a:gdLst>
                <a:gd name="T0" fmla="*/ 66 w 866"/>
                <a:gd name="T1" fmla="*/ 1123 h 1123"/>
                <a:gd name="T2" fmla="*/ 66 w 866"/>
                <a:gd name="T3" fmla="*/ 152 h 1123"/>
                <a:gd name="T4" fmla="*/ 0 w 866"/>
                <a:gd name="T5" fmla="*/ 152 h 1123"/>
                <a:gd name="T6" fmla="*/ 0 w 866"/>
                <a:gd name="T7" fmla="*/ 15 h 1123"/>
                <a:gd name="T8" fmla="*/ 256 w 866"/>
                <a:gd name="T9" fmla="*/ 15 h 1123"/>
                <a:gd name="T10" fmla="*/ 296 w 866"/>
                <a:gd name="T11" fmla="*/ 100 h 1123"/>
                <a:gd name="T12" fmla="*/ 530 w 866"/>
                <a:gd name="T13" fmla="*/ 0 h 1123"/>
                <a:gd name="T14" fmla="*/ 866 w 866"/>
                <a:gd name="T15" fmla="*/ 395 h 1123"/>
                <a:gd name="T16" fmla="*/ 474 w 866"/>
                <a:gd name="T17" fmla="*/ 825 h 1123"/>
                <a:gd name="T18" fmla="*/ 259 w 866"/>
                <a:gd name="T19" fmla="*/ 741 h 1123"/>
                <a:gd name="T20" fmla="*/ 259 w 866"/>
                <a:gd name="T21" fmla="*/ 1123 h 1123"/>
                <a:gd name="T22" fmla="*/ 66 w 866"/>
                <a:gd name="T23" fmla="*/ 1123 h 1123"/>
                <a:gd name="T24" fmla="*/ 458 w 866"/>
                <a:gd name="T25" fmla="*/ 149 h 1123"/>
                <a:gd name="T26" fmla="*/ 251 w 866"/>
                <a:gd name="T27" fmla="*/ 415 h 1123"/>
                <a:gd name="T28" fmla="*/ 450 w 866"/>
                <a:gd name="T29" fmla="*/ 681 h 1123"/>
                <a:gd name="T30" fmla="*/ 672 w 866"/>
                <a:gd name="T31" fmla="*/ 405 h 1123"/>
                <a:gd name="T32" fmla="*/ 458 w 866"/>
                <a:gd name="T33" fmla="*/ 149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6" h="1123">
                  <a:moveTo>
                    <a:pt x="66" y="1123"/>
                  </a:moveTo>
                  <a:cubicBezTo>
                    <a:pt x="66" y="152"/>
                    <a:pt x="66" y="152"/>
                    <a:pt x="66" y="152"/>
                  </a:cubicBezTo>
                  <a:cubicBezTo>
                    <a:pt x="0" y="152"/>
                    <a:pt x="0" y="152"/>
                    <a:pt x="0" y="152"/>
                  </a:cubicBezTo>
                  <a:cubicBezTo>
                    <a:pt x="0" y="15"/>
                    <a:pt x="0" y="15"/>
                    <a:pt x="0" y="15"/>
                  </a:cubicBezTo>
                  <a:cubicBezTo>
                    <a:pt x="256" y="15"/>
                    <a:pt x="256" y="15"/>
                    <a:pt x="256" y="15"/>
                  </a:cubicBezTo>
                  <a:cubicBezTo>
                    <a:pt x="296" y="100"/>
                    <a:pt x="296" y="100"/>
                    <a:pt x="296" y="100"/>
                  </a:cubicBezTo>
                  <a:cubicBezTo>
                    <a:pt x="363" y="19"/>
                    <a:pt x="450" y="0"/>
                    <a:pt x="530" y="0"/>
                  </a:cubicBezTo>
                  <a:cubicBezTo>
                    <a:pt x="728" y="0"/>
                    <a:pt x="866" y="165"/>
                    <a:pt x="866" y="395"/>
                  </a:cubicBezTo>
                  <a:cubicBezTo>
                    <a:pt x="866" y="637"/>
                    <a:pt x="738" y="825"/>
                    <a:pt x="474" y="825"/>
                  </a:cubicBezTo>
                  <a:cubicBezTo>
                    <a:pt x="383" y="825"/>
                    <a:pt x="310" y="790"/>
                    <a:pt x="259" y="741"/>
                  </a:cubicBezTo>
                  <a:cubicBezTo>
                    <a:pt x="259" y="1123"/>
                    <a:pt x="259" y="1123"/>
                    <a:pt x="259" y="1123"/>
                  </a:cubicBezTo>
                  <a:lnTo>
                    <a:pt x="66" y="1123"/>
                  </a:lnTo>
                  <a:close/>
                  <a:moveTo>
                    <a:pt x="458" y="149"/>
                  </a:moveTo>
                  <a:cubicBezTo>
                    <a:pt x="315" y="149"/>
                    <a:pt x="251" y="231"/>
                    <a:pt x="251" y="415"/>
                  </a:cubicBezTo>
                  <a:cubicBezTo>
                    <a:pt x="251" y="594"/>
                    <a:pt x="316" y="681"/>
                    <a:pt x="450" y="681"/>
                  </a:cubicBezTo>
                  <a:cubicBezTo>
                    <a:pt x="589" y="681"/>
                    <a:pt x="672" y="578"/>
                    <a:pt x="672" y="405"/>
                  </a:cubicBezTo>
                  <a:cubicBezTo>
                    <a:pt x="672" y="249"/>
                    <a:pt x="588" y="149"/>
                    <a:pt x="458" y="149"/>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7">
              <a:extLst>
                <a:ext uri="{FF2B5EF4-FFF2-40B4-BE49-F238E27FC236}">
                  <a16:creationId xmlns:a16="http://schemas.microsoft.com/office/drawing/2014/main" id="{0CD5324F-17E2-4E66-AA21-76F37C24938F}"/>
                </a:ext>
              </a:extLst>
            </p:cNvPr>
            <p:cNvSpPr>
              <a:spLocks/>
            </p:cNvSpPr>
            <p:nvPr userDrawn="1"/>
          </p:nvSpPr>
          <p:spPr bwMode="auto">
            <a:xfrm>
              <a:off x="3234554" y="1426299"/>
              <a:ext cx="136029" cy="299608"/>
            </a:xfrm>
            <a:custGeom>
              <a:avLst/>
              <a:gdLst>
                <a:gd name="T0" fmla="*/ 427 w 427"/>
                <a:gd name="T1" fmla="*/ 269 h 940"/>
                <a:gd name="T2" fmla="*/ 427 w 427"/>
                <a:gd name="T3" fmla="*/ 132 h 940"/>
                <a:gd name="T4" fmla="*/ 256 w 427"/>
                <a:gd name="T5" fmla="*/ 132 h 940"/>
                <a:gd name="T6" fmla="*/ 256 w 427"/>
                <a:gd name="T7" fmla="*/ 0 h 940"/>
                <a:gd name="T8" fmla="*/ 63 w 427"/>
                <a:gd name="T9" fmla="*/ 0 h 940"/>
                <a:gd name="T10" fmla="*/ 63 w 427"/>
                <a:gd name="T11" fmla="*/ 132 h 940"/>
                <a:gd name="T12" fmla="*/ 0 w 427"/>
                <a:gd name="T13" fmla="*/ 132 h 940"/>
                <a:gd name="T14" fmla="*/ 0 w 427"/>
                <a:gd name="T15" fmla="*/ 269 h 940"/>
                <a:gd name="T16" fmla="*/ 63 w 427"/>
                <a:gd name="T17" fmla="*/ 269 h 940"/>
                <a:gd name="T18" fmla="*/ 63 w 427"/>
                <a:gd name="T19" fmla="*/ 725 h 940"/>
                <a:gd name="T20" fmla="*/ 269 w 427"/>
                <a:gd name="T21" fmla="*/ 940 h 940"/>
                <a:gd name="T22" fmla="*/ 405 w 427"/>
                <a:gd name="T23" fmla="*/ 927 h 940"/>
                <a:gd name="T24" fmla="*/ 405 w 427"/>
                <a:gd name="T25" fmla="*/ 801 h 940"/>
                <a:gd name="T26" fmla="*/ 359 w 427"/>
                <a:gd name="T27" fmla="*/ 803 h 940"/>
                <a:gd name="T28" fmla="*/ 256 w 427"/>
                <a:gd name="T29" fmla="*/ 693 h 940"/>
                <a:gd name="T30" fmla="*/ 256 w 427"/>
                <a:gd name="T31" fmla="*/ 269 h 940"/>
                <a:gd name="T32" fmla="*/ 427 w 427"/>
                <a:gd name="T33" fmla="*/ 269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940">
                  <a:moveTo>
                    <a:pt x="427" y="269"/>
                  </a:moveTo>
                  <a:cubicBezTo>
                    <a:pt x="427" y="132"/>
                    <a:pt x="427" y="132"/>
                    <a:pt x="427" y="132"/>
                  </a:cubicBezTo>
                  <a:cubicBezTo>
                    <a:pt x="256" y="132"/>
                    <a:pt x="256" y="132"/>
                    <a:pt x="256" y="132"/>
                  </a:cubicBezTo>
                  <a:cubicBezTo>
                    <a:pt x="256" y="0"/>
                    <a:pt x="256" y="0"/>
                    <a:pt x="256" y="0"/>
                  </a:cubicBezTo>
                  <a:cubicBezTo>
                    <a:pt x="63" y="0"/>
                    <a:pt x="63" y="0"/>
                    <a:pt x="63" y="0"/>
                  </a:cubicBezTo>
                  <a:cubicBezTo>
                    <a:pt x="63" y="132"/>
                    <a:pt x="63" y="132"/>
                    <a:pt x="63" y="132"/>
                  </a:cubicBezTo>
                  <a:cubicBezTo>
                    <a:pt x="0" y="132"/>
                    <a:pt x="0" y="132"/>
                    <a:pt x="0" y="132"/>
                  </a:cubicBezTo>
                  <a:cubicBezTo>
                    <a:pt x="0" y="269"/>
                    <a:pt x="0" y="269"/>
                    <a:pt x="0" y="269"/>
                  </a:cubicBezTo>
                  <a:cubicBezTo>
                    <a:pt x="63" y="269"/>
                    <a:pt x="63" y="269"/>
                    <a:pt x="63" y="269"/>
                  </a:cubicBezTo>
                  <a:cubicBezTo>
                    <a:pt x="63" y="725"/>
                    <a:pt x="63" y="725"/>
                    <a:pt x="63" y="725"/>
                  </a:cubicBezTo>
                  <a:cubicBezTo>
                    <a:pt x="63" y="878"/>
                    <a:pt x="122" y="940"/>
                    <a:pt x="269" y="940"/>
                  </a:cubicBezTo>
                  <a:cubicBezTo>
                    <a:pt x="315" y="940"/>
                    <a:pt x="364" y="938"/>
                    <a:pt x="405" y="927"/>
                  </a:cubicBezTo>
                  <a:cubicBezTo>
                    <a:pt x="405" y="801"/>
                    <a:pt x="405" y="801"/>
                    <a:pt x="405" y="801"/>
                  </a:cubicBezTo>
                  <a:cubicBezTo>
                    <a:pt x="389" y="802"/>
                    <a:pt x="373" y="803"/>
                    <a:pt x="359" y="803"/>
                  </a:cubicBezTo>
                  <a:cubicBezTo>
                    <a:pt x="273" y="803"/>
                    <a:pt x="256" y="761"/>
                    <a:pt x="256" y="693"/>
                  </a:cubicBezTo>
                  <a:cubicBezTo>
                    <a:pt x="256" y="269"/>
                    <a:pt x="256" y="269"/>
                    <a:pt x="256" y="269"/>
                  </a:cubicBezTo>
                  <a:lnTo>
                    <a:pt x="427" y="26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8">
              <a:extLst>
                <a:ext uri="{FF2B5EF4-FFF2-40B4-BE49-F238E27FC236}">
                  <a16:creationId xmlns:a16="http://schemas.microsoft.com/office/drawing/2014/main" id="{2F09C407-C933-46EC-A775-F239B921E6B4}"/>
                </a:ext>
              </a:extLst>
            </p:cNvPr>
            <p:cNvSpPr>
              <a:spLocks/>
            </p:cNvSpPr>
            <p:nvPr userDrawn="1"/>
          </p:nvSpPr>
          <p:spPr bwMode="auto">
            <a:xfrm>
              <a:off x="2171289" y="1408220"/>
              <a:ext cx="300469" cy="320270"/>
            </a:xfrm>
            <a:custGeom>
              <a:avLst/>
              <a:gdLst>
                <a:gd name="T0" fmla="*/ 483 w 942"/>
                <a:gd name="T1" fmla="*/ 1007 h 1007"/>
                <a:gd name="T2" fmla="*/ 0 w 942"/>
                <a:gd name="T3" fmla="*/ 508 h 1007"/>
                <a:gd name="T4" fmla="*/ 129 w 942"/>
                <a:gd name="T5" fmla="*/ 150 h 1007"/>
                <a:gd name="T6" fmla="*/ 494 w 942"/>
                <a:gd name="T7" fmla="*/ 0 h 1007"/>
                <a:gd name="T8" fmla="*/ 942 w 942"/>
                <a:gd name="T9" fmla="*/ 342 h 1007"/>
                <a:gd name="T10" fmla="*/ 724 w 942"/>
                <a:gd name="T11" fmla="*/ 342 h 1007"/>
                <a:gd name="T12" fmla="*/ 490 w 942"/>
                <a:gd name="T13" fmla="*/ 152 h 1007"/>
                <a:gd name="T14" fmla="*/ 215 w 942"/>
                <a:gd name="T15" fmla="*/ 501 h 1007"/>
                <a:gd name="T16" fmla="*/ 488 w 942"/>
                <a:gd name="T17" fmla="*/ 855 h 1007"/>
                <a:gd name="T18" fmla="*/ 720 w 942"/>
                <a:gd name="T19" fmla="*/ 697 h 1007"/>
                <a:gd name="T20" fmla="*/ 938 w 942"/>
                <a:gd name="T21" fmla="*/ 697 h 1007"/>
                <a:gd name="T22" fmla="*/ 483 w 942"/>
                <a:gd name="T23" fmla="*/ 1007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2" h="1007">
                  <a:moveTo>
                    <a:pt x="483" y="1007"/>
                  </a:moveTo>
                  <a:cubicBezTo>
                    <a:pt x="181" y="1007"/>
                    <a:pt x="0" y="821"/>
                    <a:pt x="0" y="508"/>
                  </a:cubicBezTo>
                  <a:cubicBezTo>
                    <a:pt x="0" y="368"/>
                    <a:pt x="46" y="241"/>
                    <a:pt x="129" y="150"/>
                  </a:cubicBezTo>
                  <a:cubicBezTo>
                    <a:pt x="218" y="52"/>
                    <a:pt x="344" y="0"/>
                    <a:pt x="494" y="0"/>
                  </a:cubicBezTo>
                  <a:cubicBezTo>
                    <a:pt x="756" y="0"/>
                    <a:pt x="920" y="143"/>
                    <a:pt x="942" y="342"/>
                  </a:cubicBezTo>
                  <a:cubicBezTo>
                    <a:pt x="724" y="342"/>
                    <a:pt x="724" y="342"/>
                    <a:pt x="724" y="342"/>
                  </a:cubicBezTo>
                  <a:cubicBezTo>
                    <a:pt x="700" y="203"/>
                    <a:pt x="604" y="152"/>
                    <a:pt x="490" y="152"/>
                  </a:cubicBezTo>
                  <a:cubicBezTo>
                    <a:pt x="321" y="152"/>
                    <a:pt x="215" y="286"/>
                    <a:pt x="215" y="501"/>
                  </a:cubicBezTo>
                  <a:cubicBezTo>
                    <a:pt x="215" y="723"/>
                    <a:pt x="318" y="855"/>
                    <a:pt x="488" y="855"/>
                  </a:cubicBezTo>
                  <a:cubicBezTo>
                    <a:pt x="596" y="855"/>
                    <a:pt x="671" y="811"/>
                    <a:pt x="720" y="697"/>
                  </a:cubicBezTo>
                  <a:cubicBezTo>
                    <a:pt x="938" y="697"/>
                    <a:pt x="938" y="697"/>
                    <a:pt x="938" y="697"/>
                  </a:cubicBezTo>
                  <a:cubicBezTo>
                    <a:pt x="895" y="851"/>
                    <a:pt x="777" y="1007"/>
                    <a:pt x="483" y="100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9">
              <a:extLst>
                <a:ext uri="{FF2B5EF4-FFF2-40B4-BE49-F238E27FC236}">
                  <a16:creationId xmlns:a16="http://schemas.microsoft.com/office/drawing/2014/main" id="{A59C8678-39CD-4E1E-9EB3-8449273C6237}"/>
                </a:ext>
              </a:extLst>
            </p:cNvPr>
            <p:cNvSpPr>
              <a:spLocks noEditPoints="1"/>
            </p:cNvSpPr>
            <p:nvPr userDrawn="1"/>
          </p:nvSpPr>
          <p:spPr bwMode="auto">
            <a:xfrm>
              <a:off x="3092498" y="1361729"/>
              <a:ext cx="80068" cy="359874"/>
            </a:xfrm>
            <a:custGeom>
              <a:avLst/>
              <a:gdLst>
                <a:gd name="T0" fmla="*/ 21 w 93"/>
                <a:gd name="T1" fmla="*/ 418 h 418"/>
                <a:gd name="T2" fmla="*/ 21 w 93"/>
                <a:gd name="T3" fmla="*/ 175 h 418"/>
                <a:gd name="T4" fmla="*/ 0 w 93"/>
                <a:gd name="T5" fmla="*/ 175 h 418"/>
                <a:gd name="T6" fmla="*/ 0 w 93"/>
                <a:gd name="T7" fmla="*/ 124 h 418"/>
                <a:gd name="T8" fmla="*/ 93 w 93"/>
                <a:gd name="T9" fmla="*/ 124 h 418"/>
                <a:gd name="T10" fmla="*/ 93 w 93"/>
                <a:gd name="T11" fmla="*/ 418 h 418"/>
                <a:gd name="T12" fmla="*/ 21 w 93"/>
                <a:gd name="T13" fmla="*/ 418 h 418"/>
                <a:gd name="T14" fmla="*/ 21 w 93"/>
                <a:gd name="T15" fmla="*/ 77 h 418"/>
                <a:gd name="T16" fmla="*/ 93 w 93"/>
                <a:gd name="T17" fmla="*/ 77 h 418"/>
                <a:gd name="T18" fmla="*/ 93 w 93"/>
                <a:gd name="T19" fmla="*/ 0 h 418"/>
                <a:gd name="T20" fmla="*/ 21 w 93"/>
                <a:gd name="T21" fmla="*/ 0 h 418"/>
                <a:gd name="T22" fmla="*/ 21 w 93"/>
                <a:gd name="T23" fmla="*/ 7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418">
                  <a:moveTo>
                    <a:pt x="21" y="418"/>
                  </a:moveTo>
                  <a:lnTo>
                    <a:pt x="21" y="175"/>
                  </a:lnTo>
                  <a:lnTo>
                    <a:pt x="0" y="175"/>
                  </a:lnTo>
                  <a:lnTo>
                    <a:pt x="0" y="124"/>
                  </a:lnTo>
                  <a:lnTo>
                    <a:pt x="93" y="124"/>
                  </a:lnTo>
                  <a:lnTo>
                    <a:pt x="93" y="418"/>
                  </a:lnTo>
                  <a:lnTo>
                    <a:pt x="21" y="418"/>
                  </a:lnTo>
                  <a:close/>
                  <a:moveTo>
                    <a:pt x="21" y="77"/>
                  </a:moveTo>
                  <a:lnTo>
                    <a:pt x="93" y="77"/>
                  </a:lnTo>
                  <a:lnTo>
                    <a:pt x="93" y="0"/>
                  </a:lnTo>
                  <a:lnTo>
                    <a:pt x="21" y="0"/>
                  </a:lnTo>
                  <a:lnTo>
                    <a:pt x="21" y="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0">
              <a:extLst>
                <a:ext uri="{FF2B5EF4-FFF2-40B4-BE49-F238E27FC236}">
                  <a16:creationId xmlns:a16="http://schemas.microsoft.com/office/drawing/2014/main" id="{DEF75281-66EA-467F-A645-DFF6A6EAA044}"/>
                </a:ext>
              </a:extLst>
            </p:cNvPr>
            <p:cNvSpPr>
              <a:spLocks noEditPoints="1"/>
            </p:cNvSpPr>
            <p:nvPr userDrawn="1"/>
          </p:nvSpPr>
          <p:spPr bwMode="auto">
            <a:xfrm>
              <a:off x="3401577" y="1464181"/>
              <a:ext cx="249673" cy="262588"/>
            </a:xfrm>
            <a:custGeom>
              <a:avLst/>
              <a:gdLst>
                <a:gd name="T0" fmla="*/ 721 w 782"/>
                <a:gd name="T1" fmla="*/ 677 h 823"/>
                <a:gd name="T2" fmla="*/ 721 w 782"/>
                <a:gd name="T3" fmla="*/ 252 h 823"/>
                <a:gd name="T4" fmla="*/ 384 w 782"/>
                <a:gd name="T5" fmla="*/ 0 h 823"/>
                <a:gd name="T6" fmla="*/ 212 w 782"/>
                <a:gd name="T7" fmla="*/ 8 h 823"/>
                <a:gd name="T8" fmla="*/ 212 w 782"/>
                <a:gd name="T9" fmla="*/ 156 h 823"/>
                <a:gd name="T10" fmla="*/ 379 w 782"/>
                <a:gd name="T11" fmla="*/ 149 h 823"/>
                <a:gd name="T12" fmla="*/ 533 w 782"/>
                <a:gd name="T13" fmla="*/ 268 h 823"/>
                <a:gd name="T14" fmla="*/ 533 w 782"/>
                <a:gd name="T15" fmla="*/ 326 h 823"/>
                <a:gd name="T16" fmla="*/ 384 w 782"/>
                <a:gd name="T17" fmla="*/ 326 h 823"/>
                <a:gd name="T18" fmla="*/ 0 w 782"/>
                <a:gd name="T19" fmla="*/ 584 h 823"/>
                <a:gd name="T20" fmla="*/ 274 w 782"/>
                <a:gd name="T21" fmla="*/ 823 h 823"/>
                <a:gd name="T22" fmla="*/ 528 w 782"/>
                <a:gd name="T23" fmla="*/ 740 h 823"/>
                <a:gd name="T24" fmla="*/ 562 w 782"/>
                <a:gd name="T25" fmla="*/ 807 h 823"/>
                <a:gd name="T26" fmla="*/ 782 w 782"/>
                <a:gd name="T27" fmla="*/ 807 h 823"/>
                <a:gd name="T28" fmla="*/ 782 w 782"/>
                <a:gd name="T29" fmla="*/ 677 h 823"/>
                <a:gd name="T30" fmla="*/ 721 w 782"/>
                <a:gd name="T31" fmla="*/ 677 h 823"/>
                <a:gd name="T32" fmla="*/ 335 w 782"/>
                <a:gd name="T33" fmla="*/ 697 h 823"/>
                <a:gd name="T34" fmla="*/ 191 w 782"/>
                <a:gd name="T35" fmla="*/ 571 h 823"/>
                <a:gd name="T36" fmla="*/ 402 w 782"/>
                <a:gd name="T37" fmla="*/ 444 h 823"/>
                <a:gd name="T38" fmla="*/ 533 w 782"/>
                <a:gd name="T39" fmla="*/ 444 h 823"/>
                <a:gd name="T40" fmla="*/ 533 w 782"/>
                <a:gd name="T41" fmla="*/ 471 h 823"/>
                <a:gd name="T42" fmla="*/ 335 w 782"/>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2" h="823">
                  <a:moveTo>
                    <a:pt x="721" y="677"/>
                  </a:moveTo>
                  <a:cubicBezTo>
                    <a:pt x="721" y="252"/>
                    <a:pt x="721" y="252"/>
                    <a:pt x="721" y="252"/>
                  </a:cubicBezTo>
                  <a:cubicBezTo>
                    <a:pt x="721" y="82"/>
                    <a:pt x="610" y="0"/>
                    <a:pt x="384" y="0"/>
                  </a:cubicBezTo>
                  <a:cubicBezTo>
                    <a:pt x="326" y="0"/>
                    <a:pt x="247" y="5"/>
                    <a:pt x="212" y="8"/>
                  </a:cubicBezTo>
                  <a:cubicBezTo>
                    <a:pt x="212" y="156"/>
                    <a:pt x="212" y="156"/>
                    <a:pt x="212" y="156"/>
                  </a:cubicBezTo>
                  <a:cubicBezTo>
                    <a:pt x="243" y="154"/>
                    <a:pt x="319" y="149"/>
                    <a:pt x="379" y="149"/>
                  </a:cubicBezTo>
                  <a:cubicBezTo>
                    <a:pt x="481" y="149"/>
                    <a:pt x="533" y="189"/>
                    <a:pt x="533" y="268"/>
                  </a:cubicBezTo>
                  <a:cubicBezTo>
                    <a:pt x="533" y="326"/>
                    <a:pt x="533" y="326"/>
                    <a:pt x="533" y="326"/>
                  </a:cubicBezTo>
                  <a:cubicBezTo>
                    <a:pt x="384" y="326"/>
                    <a:pt x="384" y="326"/>
                    <a:pt x="384" y="326"/>
                  </a:cubicBezTo>
                  <a:cubicBezTo>
                    <a:pt x="129" y="326"/>
                    <a:pt x="0" y="413"/>
                    <a:pt x="0" y="584"/>
                  </a:cubicBezTo>
                  <a:cubicBezTo>
                    <a:pt x="0" y="697"/>
                    <a:pt x="71" y="823"/>
                    <a:pt x="274" y="823"/>
                  </a:cubicBezTo>
                  <a:cubicBezTo>
                    <a:pt x="436" y="823"/>
                    <a:pt x="493" y="778"/>
                    <a:pt x="528" y="740"/>
                  </a:cubicBezTo>
                  <a:cubicBezTo>
                    <a:pt x="562" y="807"/>
                    <a:pt x="562" y="807"/>
                    <a:pt x="562" y="807"/>
                  </a:cubicBezTo>
                  <a:cubicBezTo>
                    <a:pt x="782" y="807"/>
                    <a:pt x="782" y="807"/>
                    <a:pt x="782" y="807"/>
                  </a:cubicBezTo>
                  <a:cubicBezTo>
                    <a:pt x="782" y="677"/>
                    <a:pt x="782" y="677"/>
                    <a:pt x="782" y="677"/>
                  </a:cubicBezTo>
                  <a:lnTo>
                    <a:pt x="721" y="677"/>
                  </a:lnTo>
                  <a:close/>
                  <a:moveTo>
                    <a:pt x="335" y="697"/>
                  </a:moveTo>
                  <a:cubicBezTo>
                    <a:pt x="248" y="697"/>
                    <a:pt x="191" y="647"/>
                    <a:pt x="191" y="571"/>
                  </a:cubicBezTo>
                  <a:cubicBezTo>
                    <a:pt x="191" y="508"/>
                    <a:pt x="216" y="444"/>
                    <a:pt x="402" y="444"/>
                  </a:cubicBezTo>
                  <a:cubicBezTo>
                    <a:pt x="533" y="444"/>
                    <a:pt x="533" y="444"/>
                    <a:pt x="533" y="444"/>
                  </a:cubicBezTo>
                  <a:cubicBezTo>
                    <a:pt x="533" y="471"/>
                    <a:pt x="533" y="471"/>
                    <a:pt x="533" y="471"/>
                  </a:cubicBezTo>
                  <a:cubicBezTo>
                    <a:pt x="533" y="568"/>
                    <a:pt x="512" y="697"/>
                    <a:pt x="335"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1">
              <a:extLst>
                <a:ext uri="{FF2B5EF4-FFF2-40B4-BE49-F238E27FC236}">
                  <a16:creationId xmlns:a16="http://schemas.microsoft.com/office/drawing/2014/main" id="{3F5BD869-6564-4968-9490-1F853477E0EF}"/>
                </a:ext>
              </a:extLst>
            </p:cNvPr>
            <p:cNvSpPr>
              <a:spLocks noEditPoints="1"/>
            </p:cNvSpPr>
            <p:nvPr userDrawn="1"/>
          </p:nvSpPr>
          <p:spPr bwMode="auto">
            <a:xfrm>
              <a:off x="2497587" y="1464181"/>
              <a:ext cx="249673" cy="262588"/>
            </a:xfrm>
            <a:custGeom>
              <a:avLst/>
              <a:gdLst>
                <a:gd name="T0" fmla="*/ 722 w 783"/>
                <a:gd name="T1" fmla="*/ 677 h 823"/>
                <a:gd name="T2" fmla="*/ 722 w 783"/>
                <a:gd name="T3" fmla="*/ 252 h 823"/>
                <a:gd name="T4" fmla="*/ 385 w 783"/>
                <a:gd name="T5" fmla="*/ 0 h 823"/>
                <a:gd name="T6" fmla="*/ 213 w 783"/>
                <a:gd name="T7" fmla="*/ 8 h 823"/>
                <a:gd name="T8" fmla="*/ 213 w 783"/>
                <a:gd name="T9" fmla="*/ 156 h 823"/>
                <a:gd name="T10" fmla="*/ 380 w 783"/>
                <a:gd name="T11" fmla="*/ 149 h 823"/>
                <a:gd name="T12" fmla="*/ 534 w 783"/>
                <a:gd name="T13" fmla="*/ 268 h 823"/>
                <a:gd name="T14" fmla="*/ 534 w 783"/>
                <a:gd name="T15" fmla="*/ 326 h 823"/>
                <a:gd name="T16" fmla="*/ 385 w 783"/>
                <a:gd name="T17" fmla="*/ 326 h 823"/>
                <a:gd name="T18" fmla="*/ 0 w 783"/>
                <a:gd name="T19" fmla="*/ 584 h 823"/>
                <a:gd name="T20" fmla="*/ 275 w 783"/>
                <a:gd name="T21" fmla="*/ 823 h 823"/>
                <a:gd name="T22" fmla="*/ 529 w 783"/>
                <a:gd name="T23" fmla="*/ 740 h 823"/>
                <a:gd name="T24" fmla="*/ 562 w 783"/>
                <a:gd name="T25" fmla="*/ 807 h 823"/>
                <a:gd name="T26" fmla="*/ 783 w 783"/>
                <a:gd name="T27" fmla="*/ 807 h 823"/>
                <a:gd name="T28" fmla="*/ 783 w 783"/>
                <a:gd name="T29" fmla="*/ 677 h 823"/>
                <a:gd name="T30" fmla="*/ 722 w 783"/>
                <a:gd name="T31" fmla="*/ 677 h 823"/>
                <a:gd name="T32" fmla="*/ 336 w 783"/>
                <a:gd name="T33" fmla="*/ 697 h 823"/>
                <a:gd name="T34" fmla="*/ 192 w 783"/>
                <a:gd name="T35" fmla="*/ 571 h 823"/>
                <a:gd name="T36" fmla="*/ 403 w 783"/>
                <a:gd name="T37" fmla="*/ 444 h 823"/>
                <a:gd name="T38" fmla="*/ 534 w 783"/>
                <a:gd name="T39" fmla="*/ 444 h 823"/>
                <a:gd name="T40" fmla="*/ 534 w 783"/>
                <a:gd name="T41" fmla="*/ 471 h 823"/>
                <a:gd name="T42" fmla="*/ 336 w 783"/>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3" h="823">
                  <a:moveTo>
                    <a:pt x="722" y="677"/>
                  </a:moveTo>
                  <a:cubicBezTo>
                    <a:pt x="722" y="252"/>
                    <a:pt x="722" y="252"/>
                    <a:pt x="722" y="252"/>
                  </a:cubicBezTo>
                  <a:cubicBezTo>
                    <a:pt x="722" y="82"/>
                    <a:pt x="611" y="0"/>
                    <a:pt x="385" y="0"/>
                  </a:cubicBezTo>
                  <a:cubicBezTo>
                    <a:pt x="327" y="0"/>
                    <a:pt x="248" y="5"/>
                    <a:pt x="213" y="8"/>
                  </a:cubicBezTo>
                  <a:cubicBezTo>
                    <a:pt x="213" y="156"/>
                    <a:pt x="213" y="156"/>
                    <a:pt x="213" y="156"/>
                  </a:cubicBezTo>
                  <a:cubicBezTo>
                    <a:pt x="244" y="154"/>
                    <a:pt x="320" y="149"/>
                    <a:pt x="380" y="149"/>
                  </a:cubicBezTo>
                  <a:cubicBezTo>
                    <a:pt x="482" y="149"/>
                    <a:pt x="534" y="189"/>
                    <a:pt x="534" y="268"/>
                  </a:cubicBezTo>
                  <a:cubicBezTo>
                    <a:pt x="534" y="326"/>
                    <a:pt x="534" y="326"/>
                    <a:pt x="534" y="326"/>
                  </a:cubicBezTo>
                  <a:cubicBezTo>
                    <a:pt x="385" y="326"/>
                    <a:pt x="385" y="326"/>
                    <a:pt x="385" y="326"/>
                  </a:cubicBezTo>
                  <a:cubicBezTo>
                    <a:pt x="130" y="326"/>
                    <a:pt x="0" y="413"/>
                    <a:pt x="0" y="584"/>
                  </a:cubicBezTo>
                  <a:cubicBezTo>
                    <a:pt x="0" y="697"/>
                    <a:pt x="72" y="823"/>
                    <a:pt x="275" y="823"/>
                  </a:cubicBezTo>
                  <a:cubicBezTo>
                    <a:pt x="437" y="823"/>
                    <a:pt x="494" y="778"/>
                    <a:pt x="529" y="740"/>
                  </a:cubicBezTo>
                  <a:cubicBezTo>
                    <a:pt x="562" y="807"/>
                    <a:pt x="562" y="807"/>
                    <a:pt x="562" y="807"/>
                  </a:cubicBezTo>
                  <a:cubicBezTo>
                    <a:pt x="783" y="807"/>
                    <a:pt x="783" y="807"/>
                    <a:pt x="783" y="807"/>
                  </a:cubicBezTo>
                  <a:cubicBezTo>
                    <a:pt x="783" y="677"/>
                    <a:pt x="783" y="677"/>
                    <a:pt x="783" y="677"/>
                  </a:cubicBezTo>
                  <a:lnTo>
                    <a:pt x="722" y="677"/>
                  </a:lnTo>
                  <a:close/>
                  <a:moveTo>
                    <a:pt x="336" y="697"/>
                  </a:moveTo>
                  <a:cubicBezTo>
                    <a:pt x="249" y="697"/>
                    <a:pt x="192" y="647"/>
                    <a:pt x="192" y="571"/>
                  </a:cubicBezTo>
                  <a:cubicBezTo>
                    <a:pt x="192" y="508"/>
                    <a:pt x="217" y="444"/>
                    <a:pt x="403" y="444"/>
                  </a:cubicBezTo>
                  <a:cubicBezTo>
                    <a:pt x="534" y="444"/>
                    <a:pt x="534" y="444"/>
                    <a:pt x="534" y="444"/>
                  </a:cubicBezTo>
                  <a:cubicBezTo>
                    <a:pt x="534" y="471"/>
                    <a:pt x="534" y="471"/>
                    <a:pt x="534" y="471"/>
                  </a:cubicBezTo>
                  <a:cubicBezTo>
                    <a:pt x="534" y="568"/>
                    <a:pt x="513" y="697"/>
                    <a:pt x="336"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32">
              <a:extLst>
                <a:ext uri="{FF2B5EF4-FFF2-40B4-BE49-F238E27FC236}">
                  <a16:creationId xmlns:a16="http://schemas.microsoft.com/office/drawing/2014/main" id="{3EDB1051-6B64-49E6-BD65-5CEB0B4F0D76}"/>
                </a:ext>
              </a:extLst>
            </p:cNvPr>
            <p:cNvSpPr>
              <a:spLocks noChangeArrowheads="1"/>
            </p:cNvSpPr>
            <p:nvPr userDrawn="1"/>
          </p:nvSpPr>
          <p:spPr bwMode="auto">
            <a:xfrm>
              <a:off x="2017181" y="1303185"/>
              <a:ext cx="8609" cy="21351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33">
              <a:extLst>
                <a:ext uri="{FF2B5EF4-FFF2-40B4-BE49-F238E27FC236}">
                  <a16:creationId xmlns:a16="http://schemas.microsoft.com/office/drawing/2014/main" id="{815CB7C1-6900-4996-AC9B-E3B32DB9D6F8}"/>
                </a:ext>
              </a:extLst>
            </p:cNvPr>
            <p:cNvSpPr>
              <a:spLocks noChangeArrowheads="1"/>
            </p:cNvSpPr>
            <p:nvPr userDrawn="1"/>
          </p:nvSpPr>
          <p:spPr bwMode="auto">
            <a:xfrm>
              <a:off x="2086056" y="1303185"/>
              <a:ext cx="47352" cy="21351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34">
              <a:extLst>
                <a:ext uri="{FF2B5EF4-FFF2-40B4-BE49-F238E27FC236}">
                  <a16:creationId xmlns:a16="http://schemas.microsoft.com/office/drawing/2014/main" id="{2845D648-3776-4102-8D46-250B9C354EB3}"/>
                </a:ext>
              </a:extLst>
            </p:cNvPr>
            <p:cNvSpPr>
              <a:spLocks noChangeArrowheads="1"/>
            </p:cNvSpPr>
            <p:nvPr userDrawn="1"/>
          </p:nvSpPr>
          <p:spPr bwMode="auto">
            <a:xfrm>
              <a:off x="2199701" y="1303185"/>
              <a:ext cx="20663" cy="21351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8" name="Line 6">
            <a:extLst>
              <a:ext uri="{FF2B5EF4-FFF2-40B4-BE49-F238E27FC236}">
                <a16:creationId xmlns:a16="http://schemas.microsoft.com/office/drawing/2014/main" id="{EA373F53-53C4-474C-836E-61FF6B02D1D8}"/>
              </a:ext>
            </a:extLst>
          </p:cNvPr>
          <p:cNvSpPr>
            <a:spLocks noChangeShapeType="1"/>
          </p:cNvSpPr>
          <p:nvPr userDrawn="1"/>
        </p:nvSpPr>
        <p:spPr bwMode="auto">
          <a:xfrm>
            <a:off x="5092892" y="2100134"/>
            <a:ext cx="0" cy="37080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7">
            <a:extLst>
              <a:ext uri="{FF2B5EF4-FFF2-40B4-BE49-F238E27FC236}">
                <a16:creationId xmlns:a16="http://schemas.microsoft.com/office/drawing/2014/main" id="{6BD4413F-62AD-4373-B07F-B9745E67D600}"/>
              </a:ext>
            </a:extLst>
          </p:cNvPr>
          <p:cNvSpPr>
            <a:spLocks noChangeShapeType="1"/>
          </p:cNvSpPr>
          <p:nvPr userDrawn="1"/>
        </p:nvSpPr>
        <p:spPr bwMode="auto">
          <a:xfrm>
            <a:off x="1099567" y="2100134"/>
            <a:ext cx="0" cy="3708000"/>
          </a:xfrm>
          <a:prstGeom prst="line">
            <a:avLst/>
          </a:prstGeom>
          <a:noFill/>
          <a:ln w="1079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8">
            <a:extLst>
              <a:ext uri="{FF2B5EF4-FFF2-40B4-BE49-F238E27FC236}">
                <a16:creationId xmlns:a16="http://schemas.microsoft.com/office/drawing/2014/main" id="{D48B21F6-C545-4B7E-84E9-E19F01568154}"/>
              </a:ext>
            </a:extLst>
          </p:cNvPr>
          <p:cNvSpPr>
            <a:spLocks noChangeShapeType="1"/>
          </p:cNvSpPr>
          <p:nvPr userDrawn="1"/>
        </p:nvSpPr>
        <p:spPr bwMode="auto">
          <a:xfrm>
            <a:off x="4590543" y="2100134"/>
            <a:ext cx="0" cy="3708000"/>
          </a:xfrm>
          <a:prstGeom prst="line">
            <a:avLst/>
          </a:prstGeom>
          <a:noFill/>
          <a:ln w="2286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6">
            <a:extLst>
              <a:ext uri="{FF2B5EF4-FFF2-40B4-BE49-F238E27FC236}">
                <a16:creationId xmlns:a16="http://schemas.microsoft.com/office/drawing/2014/main" id="{53C271A6-1538-44A7-A8D2-BDBAEB4EAD35}"/>
              </a:ext>
            </a:extLst>
          </p:cNvPr>
          <p:cNvSpPr>
            <a:spLocks noChangeShapeType="1"/>
          </p:cNvSpPr>
          <p:nvPr userDrawn="1"/>
        </p:nvSpPr>
        <p:spPr bwMode="auto">
          <a:xfrm>
            <a:off x="11581808" y="2100134"/>
            <a:ext cx="0" cy="37080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7">
            <a:extLst>
              <a:ext uri="{FF2B5EF4-FFF2-40B4-BE49-F238E27FC236}">
                <a16:creationId xmlns:a16="http://schemas.microsoft.com/office/drawing/2014/main" id="{972D9229-07E7-4BE5-9E2B-76A227B3BFE5}"/>
              </a:ext>
            </a:extLst>
          </p:cNvPr>
          <p:cNvSpPr>
            <a:spLocks noChangeShapeType="1"/>
          </p:cNvSpPr>
          <p:nvPr userDrawn="1"/>
        </p:nvSpPr>
        <p:spPr bwMode="auto">
          <a:xfrm>
            <a:off x="9095932" y="2100134"/>
            <a:ext cx="0" cy="3708000"/>
          </a:xfrm>
          <a:prstGeom prst="line">
            <a:avLst/>
          </a:prstGeom>
          <a:noFill/>
          <a:ln w="952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6">
            <a:extLst>
              <a:ext uri="{FF2B5EF4-FFF2-40B4-BE49-F238E27FC236}">
                <a16:creationId xmlns:a16="http://schemas.microsoft.com/office/drawing/2014/main" id="{AD03812C-3733-40A5-93C6-D4C25C670C9D}"/>
              </a:ext>
            </a:extLst>
          </p:cNvPr>
          <p:cNvSpPr>
            <a:spLocks noChangeShapeType="1"/>
          </p:cNvSpPr>
          <p:nvPr userDrawn="1"/>
        </p:nvSpPr>
        <p:spPr bwMode="auto">
          <a:xfrm>
            <a:off x="2079436" y="2100134"/>
            <a:ext cx="0" cy="370800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662788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6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structions 1">
    <p:spTree>
      <p:nvGrpSpPr>
        <p:cNvPr id="1" name=""/>
        <p:cNvGrpSpPr/>
        <p:nvPr/>
      </p:nvGrpSpPr>
      <p:grpSpPr>
        <a:xfrm>
          <a:off x="0" y="0"/>
          <a:ext cx="0" cy="0"/>
          <a:chOff x="0" y="0"/>
          <a:chExt cx="0" cy="0"/>
        </a:xfrm>
      </p:grpSpPr>
      <p:sp>
        <p:nvSpPr>
          <p:cNvPr id="22" name="TextBox 21"/>
          <p:cNvSpPr txBox="1"/>
          <p:nvPr userDrawn="1"/>
        </p:nvSpPr>
        <p:spPr>
          <a:xfrm>
            <a:off x="806400" y="1957388"/>
            <a:ext cx="4056200" cy="3919537"/>
          </a:xfrm>
          <a:prstGeom prst="rect">
            <a:avLst/>
          </a:prstGeom>
          <a:noFill/>
        </p:spPr>
        <p:txBody>
          <a:bodyPr wrap="square" lIns="0" tIns="0" rIns="0" bIns="0" rtlCol="0">
            <a:noAutofit/>
          </a:bodyPr>
          <a:lstStyle/>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This template was created with a master theme called Capita August 2019. Use this quick reference guide to help choose your layouts, add content, and format text and content elements. </a:t>
            </a:r>
          </a:p>
          <a:p>
            <a:pPr marL="0" marR="0" lvl="3" indent="0" algn="l" defTabSz="806846"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t>Getting started</a:t>
            </a:r>
            <a:br>
              <a:rPr kumimoji="0" lang="en-US" sz="18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b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You can modify any of the existing example slides in this template, or start with a fresh layout. </a:t>
            </a:r>
          </a:p>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t>Starting fresh</a:t>
            </a:r>
            <a:b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b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On the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Home tab</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click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New Slide</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and select the layout from the Capita Theme in the dropdown menu which appears to best suit your content. </a:t>
            </a:r>
          </a:p>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t>To change your layout</a:t>
            </a:r>
            <a:b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b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On the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Home tab</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click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Layout</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and select an option from the </a:t>
            </a:r>
            <a:r>
              <a:rPr kumimoji="0" lang="en-US" sz="1400" b="0" i="0" u="none" strike="noStrike" kern="1200" cap="none" spc="0" normalizeH="0" baseline="0" noProof="0" err="1">
                <a:ln>
                  <a:noFill/>
                </a:ln>
                <a:solidFill>
                  <a:schemeClr val="tx2"/>
                </a:solidFill>
                <a:effectLst/>
                <a:uLnTx/>
                <a:uFillTx/>
                <a:latin typeface="Arial Regular" charset="0"/>
                <a:ea typeface="Arial Regular" charset="0"/>
                <a:cs typeface="Arial Regular" charset="0"/>
              </a:rPr>
              <a:t>CapitaTheme</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in the dropdown menu. Your slide will adopt the newly selected format and content will shift accordingly.</a:t>
            </a:r>
          </a:p>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900" b="0" i="1" u="none" strike="noStrike" kern="1200" cap="none" spc="0" normalizeH="0" baseline="0" noProof="0">
                <a:ln>
                  <a:noFill/>
                </a:ln>
                <a:solidFill>
                  <a:schemeClr val="tx2"/>
                </a:solidFill>
                <a:effectLst/>
                <a:uLnTx/>
                <a:uFillTx/>
                <a:latin typeface="Arial Regular" charset="0"/>
                <a:ea typeface="Arial Regular" charset="0"/>
                <a:cs typeface="Arial Regular" charset="0"/>
              </a:rPr>
              <a:t>Avoid stretching, shrinking and adding new elements to your layout. instead, select a predesigned layout that meets your needs. </a:t>
            </a:r>
            <a:br>
              <a:rPr kumimoji="0" lang="en-US" sz="900" b="0" i="1" u="none" strike="noStrike" kern="1200" cap="none" spc="0" normalizeH="0" baseline="0" noProof="0">
                <a:ln>
                  <a:noFill/>
                </a:ln>
                <a:solidFill>
                  <a:schemeClr val="tx2"/>
                </a:solidFill>
                <a:effectLst/>
                <a:uLnTx/>
                <a:uFillTx/>
                <a:latin typeface="Arial Regular" charset="0"/>
                <a:ea typeface="Arial Regular" charset="0"/>
                <a:cs typeface="Arial Regular" charset="0"/>
              </a:rPr>
            </a:br>
            <a:r>
              <a:rPr kumimoji="0" lang="en-US" sz="900" b="0" i="1" u="none" strike="noStrike" kern="1200" cap="none" spc="0" normalizeH="0" baseline="0" noProof="0">
                <a:ln>
                  <a:noFill/>
                </a:ln>
                <a:solidFill>
                  <a:schemeClr val="tx2"/>
                </a:solidFill>
                <a:effectLst/>
                <a:uLnTx/>
                <a:uFillTx/>
                <a:latin typeface="Arial Regular" charset="0"/>
                <a:ea typeface="Arial Regular" charset="0"/>
                <a:cs typeface="Arial Regular" charset="0"/>
              </a:rPr>
              <a:t>This ensures consistency and prevents errors later on.</a:t>
            </a:r>
          </a:p>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endPar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endParaRPr>
          </a:p>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endPar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endParaRPr>
          </a:p>
        </p:txBody>
      </p:sp>
      <p:sp>
        <p:nvSpPr>
          <p:cNvPr id="18" name="Line 11">
            <a:extLst>
              <a:ext uri="{FF2B5EF4-FFF2-40B4-BE49-F238E27FC236}">
                <a16:creationId xmlns:a16="http://schemas.microsoft.com/office/drawing/2014/main" id="{82A72A21-7934-4491-8AFF-5C59B8DA8626}"/>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TextBox 18">
            <a:extLst>
              <a:ext uri="{FF2B5EF4-FFF2-40B4-BE49-F238E27FC236}">
                <a16:creationId xmlns:a16="http://schemas.microsoft.com/office/drawing/2014/main" id="{1AFA15DE-30AD-4640-A44D-7B96B39EC318}"/>
              </a:ext>
            </a:extLst>
          </p:cNvPr>
          <p:cNvSpPr txBox="1"/>
          <p:nvPr userDrawn="1"/>
        </p:nvSpPr>
        <p:spPr>
          <a:xfrm>
            <a:off x="806400" y="207440"/>
            <a:ext cx="8115301" cy="228600"/>
          </a:xfrm>
          <a:prstGeom prst="rect">
            <a:avLst/>
          </a:prstGeom>
          <a:noFill/>
        </p:spPr>
        <p:txBody>
          <a:bodyPr wrap="square" lIns="0" tIns="0" rIns="0" bIns="0" rtlCol="0">
            <a:noAutofit/>
          </a:bodyPr>
          <a:lstStyle/>
          <a:p>
            <a:pPr>
              <a:lnSpc>
                <a:spcPct val="90000"/>
              </a:lnSpc>
            </a:pPr>
            <a:r>
              <a:rPr lang="en-US" sz="1400" b="0">
                <a:solidFill>
                  <a:schemeClr val="tx2"/>
                </a:solidFill>
              </a:rPr>
              <a:t>Quick reference guide</a:t>
            </a:r>
          </a:p>
        </p:txBody>
      </p:sp>
      <p:sp>
        <p:nvSpPr>
          <p:cNvPr id="20" name="Rectangle 19">
            <a:extLst>
              <a:ext uri="{FF2B5EF4-FFF2-40B4-BE49-F238E27FC236}">
                <a16:creationId xmlns:a16="http://schemas.microsoft.com/office/drawing/2014/main" id="{EF0E1C60-E9FB-4179-9731-37D5D5CD52ED}"/>
              </a:ext>
            </a:extLst>
          </p:cNvPr>
          <p:cNvSpPr/>
          <p:nvPr userDrawn="1"/>
        </p:nvSpPr>
        <p:spPr>
          <a:xfrm>
            <a:off x="806400" y="625655"/>
            <a:ext cx="1792157" cy="369332"/>
          </a:xfrm>
          <a:prstGeom prst="rect">
            <a:avLst/>
          </a:prstGeom>
        </p:spPr>
        <p:txBody>
          <a:bodyPr wrap="none" lIns="0" tIns="0" rIns="0" bIns="0">
            <a:spAutoFit/>
          </a:bodyPr>
          <a:lstStyle/>
          <a:p>
            <a:r>
              <a:rPr lang="en-US" sz="2400" b="1">
                <a:solidFill>
                  <a:schemeClr val="tx2"/>
                </a:solidFill>
              </a:rPr>
              <a:t>Introduction</a:t>
            </a:r>
          </a:p>
        </p:txBody>
      </p:sp>
      <p:pic>
        <p:nvPicPr>
          <p:cNvPr id="17" name="Picture 16" descr="A picture containing device, meter&#10;&#10;Description automatically generated">
            <a:extLst>
              <a:ext uri="{FF2B5EF4-FFF2-40B4-BE49-F238E27FC236}">
                <a16:creationId xmlns:a16="http://schemas.microsoft.com/office/drawing/2014/main" id="{CED4C42F-B79D-4DE8-9094-471BEC62AD7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6400" y="979488"/>
            <a:ext cx="10584000" cy="800099"/>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74F40086-7D68-4F2B-A9B2-2FB6F58AD3B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484813" y="1957388"/>
            <a:ext cx="2088489" cy="4633416"/>
          </a:xfrm>
          <a:prstGeom prst="rect">
            <a:avLst/>
          </a:prstGeom>
          <a:ln>
            <a:noFill/>
          </a:ln>
          <a:effectLst/>
        </p:spPr>
      </p:pic>
      <p:pic>
        <p:nvPicPr>
          <p:cNvPr id="27" name="Picture 26" descr="A screenshot of a computer&#10;&#10;Description automatically generated">
            <a:extLst>
              <a:ext uri="{FF2B5EF4-FFF2-40B4-BE49-F238E27FC236}">
                <a16:creationId xmlns:a16="http://schemas.microsoft.com/office/drawing/2014/main" id="{5E4AB281-A4F7-4F75-B3F9-80E53DA3312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923214" y="1964471"/>
            <a:ext cx="3132714" cy="4151321"/>
          </a:xfrm>
          <a:prstGeom prst="rect">
            <a:avLst/>
          </a:prstGeom>
          <a:ln w="12700">
            <a:noFill/>
          </a:ln>
          <a:effectLst/>
        </p:spPr>
      </p:pic>
      <p:sp>
        <p:nvSpPr>
          <p:cNvPr id="28" name="Rectangle 27">
            <a:extLst>
              <a:ext uri="{FF2B5EF4-FFF2-40B4-BE49-F238E27FC236}">
                <a16:creationId xmlns:a16="http://schemas.microsoft.com/office/drawing/2014/main" id="{CE123C39-98FE-4097-9E37-9FF88207D114}"/>
              </a:ext>
            </a:extLst>
          </p:cNvPr>
          <p:cNvSpPr/>
          <p:nvPr userDrawn="1"/>
        </p:nvSpPr>
        <p:spPr>
          <a:xfrm>
            <a:off x="1876425" y="1174432"/>
            <a:ext cx="269082" cy="593377"/>
          </a:xfrm>
          <a:prstGeom prst="rect">
            <a:avLst/>
          </a:prstGeom>
          <a:solidFill>
            <a:schemeClr val="bg2">
              <a:alpha val="1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A18EE3BA-5F3A-4F48-8A1F-E0C79FC0F78F}"/>
              </a:ext>
            </a:extLst>
          </p:cNvPr>
          <p:cNvSpPr/>
          <p:nvPr userDrawn="1"/>
        </p:nvSpPr>
        <p:spPr>
          <a:xfrm>
            <a:off x="2157411" y="1174433"/>
            <a:ext cx="492919" cy="174388"/>
          </a:xfrm>
          <a:prstGeom prst="rect">
            <a:avLst/>
          </a:prstGeom>
          <a:solidFill>
            <a:schemeClr val="tx1">
              <a:alpha val="1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F960805-EC4A-42A4-8D90-286673E76834}"/>
              </a:ext>
            </a:extLst>
          </p:cNvPr>
          <p:cNvSpPr/>
          <p:nvPr userDrawn="1"/>
        </p:nvSpPr>
        <p:spPr>
          <a:xfrm>
            <a:off x="5484812" y="2656060"/>
            <a:ext cx="2161983" cy="394903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9F2A68BA-4671-4598-8922-810AA6AC75AF}"/>
              </a:ext>
            </a:extLst>
          </p:cNvPr>
          <p:cNvSpPr/>
          <p:nvPr userDrawn="1"/>
        </p:nvSpPr>
        <p:spPr>
          <a:xfrm>
            <a:off x="7937150" y="2190207"/>
            <a:ext cx="3132714" cy="381685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62981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structions 2">
    <p:spTree>
      <p:nvGrpSpPr>
        <p:cNvPr id="1" name=""/>
        <p:cNvGrpSpPr/>
        <p:nvPr/>
      </p:nvGrpSpPr>
      <p:grpSpPr>
        <a:xfrm>
          <a:off x="0" y="0"/>
          <a:ext cx="0" cy="0"/>
          <a:chOff x="0" y="0"/>
          <a:chExt cx="0" cy="0"/>
        </a:xfrm>
      </p:grpSpPr>
      <p:sp>
        <p:nvSpPr>
          <p:cNvPr id="22" name="TextBox 21"/>
          <p:cNvSpPr txBox="1"/>
          <p:nvPr userDrawn="1"/>
        </p:nvSpPr>
        <p:spPr>
          <a:xfrm>
            <a:off x="804863" y="2938463"/>
            <a:ext cx="4067176" cy="1231106"/>
          </a:xfrm>
          <a:prstGeom prst="rect">
            <a:avLst/>
          </a:prstGeom>
          <a:noFill/>
        </p:spPr>
        <p:txBody>
          <a:bodyPr wrap="square" lIns="0" tIns="0" rIns="0" bIns="0" rtlCol="0">
            <a:spAutoFit/>
          </a:bodyPr>
          <a:lstStyle/>
          <a:p>
            <a:pPr marL="0" marR="0" lvl="4" indent="0" algn="l" defTabSz="806846"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There is no need to manually style text when using the Capita Theme. Text styles,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including bullets</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are preset and can be found by using the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Indent tool</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a:t>
            </a:r>
          </a:p>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Use the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Indent Less</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and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Indent More</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buttons in the </a:t>
            </a:r>
            <a:b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b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Home tab </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to navigate between preset text styles.</a:t>
            </a:r>
          </a:p>
        </p:txBody>
      </p:sp>
      <p:sp>
        <p:nvSpPr>
          <p:cNvPr id="17" name="TextBox 16">
            <a:extLst>
              <a:ext uri="{FF2B5EF4-FFF2-40B4-BE49-F238E27FC236}">
                <a16:creationId xmlns:a16="http://schemas.microsoft.com/office/drawing/2014/main" id="{7F092475-C4E8-4B87-8FDB-7AB2EEFECBA5}"/>
              </a:ext>
            </a:extLst>
          </p:cNvPr>
          <p:cNvSpPr txBox="1"/>
          <p:nvPr userDrawn="1"/>
        </p:nvSpPr>
        <p:spPr>
          <a:xfrm>
            <a:off x="814387" y="207440"/>
            <a:ext cx="8115301" cy="228600"/>
          </a:xfrm>
          <a:prstGeom prst="rect">
            <a:avLst/>
          </a:prstGeom>
          <a:noFill/>
        </p:spPr>
        <p:txBody>
          <a:bodyPr wrap="square" lIns="0" tIns="0" rIns="0" bIns="0" rtlCol="0">
            <a:noAutofit/>
          </a:bodyPr>
          <a:lstStyle/>
          <a:p>
            <a:pPr>
              <a:lnSpc>
                <a:spcPct val="90000"/>
              </a:lnSpc>
            </a:pPr>
            <a:r>
              <a:rPr lang="en-US" sz="1400" b="0">
                <a:solidFill>
                  <a:schemeClr val="tx2"/>
                </a:solidFill>
              </a:rPr>
              <a:t>Quick reference guide</a:t>
            </a:r>
          </a:p>
        </p:txBody>
      </p:sp>
      <p:sp>
        <p:nvSpPr>
          <p:cNvPr id="18" name="Line 11">
            <a:extLst>
              <a:ext uri="{FF2B5EF4-FFF2-40B4-BE49-F238E27FC236}">
                <a16:creationId xmlns:a16="http://schemas.microsoft.com/office/drawing/2014/main" id="{BB4C48B3-02BC-4895-A9FD-6CFD5D2AF5BE}"/>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TextBox 18">
            <a:extLst>
              <a:ext uri="{FF2B5EF4-FFF2-40B4-BE49-F238E27FC236}">
                <a16:creationId xmlns:a16="http://schemas.microsoft.com/office/drawing/2014/main" id="{BD3EF62D-FD75-4F3A-86D4-6EA3101BA798}"/>
              </a:ext>
            </a:extLst>
          </p:cNvPr>
          <p:cNvSpPr txBox="1"/>
          <p:nvPr userDrawn="1"/>
        </p:nvSpPr>
        <p:spPr>
          <a:xfrm>
            <a:off x="6091237" y="2938463"/>
            <a:ext cx="5295899" cy="2958141"/>
          </a:xfrm>
          <a:prstGeom prst="rect">
            <a:avLst/>
          </a:prstGeom>
          <a:solidFill>
            <a:schemeClr val="bg1">
              <a:lumMod val="95000"/>
            </a:schemeClr>
          </a:solidFill>
        </p:spPr>
        <p:txBody>
          <a:bodyPr wrap="square" lIns="252000" tIns="180000" rIns="324000" bIns="108000" rtlCol="0">
            <a:noAutofit/>
          </a:body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tab pos="1524000" algn="l"/>
              </a:tabLst>
              <a:defRPr/>
            </a:pPr>
            <a:r>
              <a:rPr kumimoji="0" lang="en-US" sz="1800" b="1" i="0" u="none" strike="noStrike" kern="1200" cap="none" spc="0" normalizeH="0" baseline="0" noProof="0">
                <a:ln>
                  <a:noFill/>
                </a:ln>
                <a:solidFill>
                  <a:srgbClr val="02083C"/>
                </a:solidFill>
                <a:effectLst/>
                <a:uLnTx/>
                <a:uFillTx/>
                <a:latin typeface="+mn-lt"/>
                <a:ea typeface="+mn-ea"/>
                <a:cs typeface="+mn-cs"/>
              </a:rPr>
              <a:t>First Level  	</a:t>
            </a:r>
            <a:r>
              <a:rPr kumimoji="0" lang="en-US" sz="1200" b="0" i="0" u="none" strike="noStrike" kern="1200" cap="none" spc="0" normalizeH="0" baseline="0" noProof="0">
                <a:ln>
                  <a:noFill/>
                </a:ln>
                <a:solidFill>
                  <a:schemeClr val="tx1">
                    <a:lumMod val="50000"/>
                    <a:lumOff val="50000"/>
                  </a:schemeClr>
                </a:solidFill>
                <a:effectLst/>
                <a:uLnTx/>
                <a:uFillTx/>
                <a:latin typeface="+mn-lt"/>
                <a:ea typeface="+mn-ea"/>
                <a:cs typeface="+mn-cs"/>
              </a:rPr>
              <a:t>= Subheading</a:t>
            </a:r>
          </a:p>
          <a:p>
            <a:pPr marL="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tab pos="1524000" algn="l"/>
              </a:tabLst>
              <a:defRPr/>
            </a:pPr>
            <a:r>
              <a:rPr kumimoji="0" lang="en-US" sz="1800" b="0" i="0" u="none" strike="noStrike" kern="1200" cap="none" spc="0" normalizeH="0" baseline="0" noProof="0">
                <a:ln>
                  <a:noFill/>
                </a:ln>
                <a:solidFill>
                  <a:srgbClr val="02083C"/>
                </a:solidFill>
                <a:effectLst/>
                <a:uLnTx/>
                <a:uFillTx/>
                <a:latin typeface="+mn-lt"/>
                <a:ea typeface="+mn-ea"/>
                <a:cs typeface="+mn-cs"/>
              </a:rPr>
              <a:t>Second level	</a:t>
            </a:r>
            <a:r>
              <a:rPr kumimoji="0" lang="en-US" sz="1200" b="0" i="0" u="none" strike="noStrike" kern="1200" cap="none" spc="0" normalizeH="0" baseline="0" noProof="0">
                <a:ln>
                  <a:noFill/>
                </a:ln>
                <a:solidFill>
                  <a:schemeClr val="tx1">
                    <a:lumMod val="50000"/>
                    <a:lumOff val="50000"/>
                  </a:schemeClr>
                </a:solidFill>
                <a:effectLst/>
                <a:uLnTx/>
                <a:uFillTx/>
                <a:latin typeface="+mn-lt"/>
                <a:ea typeface="+mn-ea"/>
                <a:cs typeface="+mn-cs"/>
              </a:rPr>
              <a:t>= Body text</a:t>
            </a:r>
            <a:endParaRPr kumimoji="0" lang="en-US" sz="18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a:p>
            <a:pPr marL="179388" marR="0" lvl="2" indent="-179388" algn="l" defTabSz="914400" rtl="0" eaLnBrk="1" fontAlgn="auto" latinLnBrk="0" hangingPunct="1">
              <a:lnSpc>
                <a:spcPct val="100000"/>
              </a:lnSpc>
              <a:spcBef>
                <a:spcPts val="600"/>
              </a:spcBef>
              <a:spcAft>
                <a:spcPts val="0"/>
              </a:spcAft>
              <a:buClr>
                <a:srgbClr val="02083C"/>
              </a:buClr>
              <a:buSzTx/>
              <a:buFont typeface="Arial" panose="020B0604020202020204" pitchFamily="34" charset="0"/>
              <a:buChar char="•"/>
              <a:tabLst>
                <a:tab pos="1524000" algn="l"/>
              </a:tabLst>
              <a:defRPr/>
            </a:pPr>
            <a:r>
              <a:rPr kumimoji="0" lang="en-US" sz="1800" b="0" i="0" u="none" strike="noStrike" kern="1200" cap="none" spc="0" normalizeH="0" baseline="0" noProof="0">
                <a:ln>
                  <a:noFill/>
                </a:ln>
                <a:solidFill>
                  <a:srgbClr val="02083C"/>
                </a:solidFill>
                <a:effectLst/>
                <a:uLnTx/>
                <a:uFillTx/>
                <a:latin typeface="+mn-lt"/>
                <a:ea typeface="+mn-ea"/>
                <a:cs typeface="+mn-cs"/>
              </a:rPr>
              <a:t>Third level	</a:t>
            </a:r>
            <a:r>
              <a:rPr kumimoji="0" lang="en-US" sz="1200" b="0" i="0" u="none" strike="noStrike" kern="1200" cap="none" spc="0" normalizeH="0" baseline="0" noProof="0">
                <a:ln>
                  <a:noFill/>
                </a:ln>
                <a:solidFill>
                  <a:schemeClr val="tx1">
                    <a:lumMod val="50000"/>
                    <a:lumOff val="50000"/>
                  </a:schemeClr>
                </a:solidFill>
                <a:effectLst/>
                <a:uLnTx/>
                <a:uFillTx/>
                <a:latin typeface="+mn-lt"/>
                <a:ea typeface="+mn-ea"/>
                <a:cs typeface="+mn-cs"/>
              </a:rPr>
              <a:t>= Bullet level one</a:t>
            </a:r>
            <a:endParaRPr kumimoji="0" lang="en-US" sz="18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a:p>
            <a:pPr marL="357188" marR="0" lvl="3" indent="-171450" algn="l" defTabSz="914400" rtl="0" eaLnBrk="1" fontAlgn="auto" latinLnBrk="0" hangingPunct="1">
              <a:lnSpc>
                <a:spcPct val="100000"/>
              </a:lnSpc>
              <a:spcBef>
                <a:spcPts val="300"/>
              </a:spcBef>
              <a:spcAft>
                <a:spcPts val="0"/>
              </a:spcAft>
              <a:buClr>
                <a:srgbClr val="02083C"/>
              </a:buClr>
              <a:buSzTx/>
              <a:buFont typeface="Arial" panose="020B0604020202020204" pitchFamily="34" charset="0"/>
              <a:buChar char="•"/>
              <a:tabLst>
                <a:tab pos="1524000" algn="l"/>
              </a:tabLst>
              <a:defRPr/>
            </a:pPr>
            <a:r>
              <a:rPr kumimoji="0" lang="en-US" sz="1400" b="0" i="0" u="none" strike="noStrike" kern="1200" cap="none" spc="0" normalizeH="0" baseline="0" noProof="0">
                <a:ln>
                  <a:noFill/>
                </a:ln>
                <a:solidFill>
                  <a:srgbClr val="02083C"/>
                </a:solidFill>
                <a:effectLst/>
                <a:uLnTx/>
                <a:uFillTx/>
                <a:latin typeface="+mn-lt"/>
                <a:ea typeface="+mn-ea"/>
                <a:cs typeface="+mn-cs"/>
              </a:rPr>
              <a:t>Fourth level	</a:t>
            </a:r>
            <a:r>
              <a:rPr kumimoji="0" lang="en-US" sz="1200" b="0" i="0" u="none" strike="noStrike" kern="1200" cap="none" spc="0" normalizeH="0" baseline="0" noProof="0">
                <a:ln>
                  <a:noFill/>
                </a:ln>
                <a:solidFill>
                  <a:schemeClr val="tx1">
                    <a:lumMod val="50000"/>
                    <a:lumOff val="50000"/>
                  </a:schemeClr>
                </a:solidFill>
                <a:effectLst/>
                <a:uLnTx/>
                <a:uFillTx/>
                <a:latin typeface="+mn-lt"/>
                <a:ea typeface="+mn-ea"/>
                <a:cs typeface="+mn-cs"/>
              </a:rPr>
              <a:t>= Bullet level  two</a:t>
            </a:r>
            <a:endParaRPr kumimoji="0" lang="en-US" sz="14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a:p>
            <a:pPr marL="536575" marR="0" lvl="4" indent="-182563" algn="l" defTabSz="914400" rtl="0" eaLnBrk="1" fontAlgn="auto" latinLnBrk="0" hangingPunct="1">
              <a:lnSpc>
                <a:spcPct val="100000"/>
              </a:lnSpc>
              <a:spcBef>
                <a:spcPts val="300"/>
              </a:spcBef>
              <a:spcAft>
                <a:spcPts val="0"/>
              </a:spcAft>
              <a:buClr>
                <a:srgbClr val="02083C"/>
              </a:buClr>
              <a:buSzTx/>
              <a:buFont typeface="Arial" panose="020B0604020202020204" pitchFamily="34" charset="0"/>
              <a:buChar char="•"/>
              <a:tabLst>
                <a:tab pos="1524000" algn="l"/>
              </a:tabLst>
              <a:defRPr/>
            </a:pPr>
            <a:r>
              <a:rPr kumimoji="0" lang="en-US" sz="1200" b="0" i="0" u="none" strike="noStrike" kern="1200" cap="none" spc="0" normalizeH="0" baseline="0" noProof="0">
                <a:ln>
                  <a:noFill/>
                </a:ln>
                <a:solidFill>
                  <a:srgbClr val="02083C"/>
                </a:solidFill>
                <a:effectLst/>
                <a:uLnTx/>
                <a:uFillTx/>
                <a:latin typeface="+mn-lt"/>
                <a:ea typeface="+mn-ea"/>
                <a:cs typeface="+mn-cs"/>
              </a:rPr>
              <a:t>Fifth level	</a:t>
            </a:r>
            <a:r>
              <a:rPr kumimoji="0" lang="en-US" sz="1200" b="0" i="0" u="none" strike="noStrike" kern="1200" cap="none" spc="0" normalizeH="0" baseline="0" noProof="0">
                <a:ln>
                  <a:noFill/>
                </a:ln>
                <a:solidFill>
                  <a:schemeClr val="tx1">
                    <a:lumMod val="50000"/>
                    <a:lumOff val="50000"/>
                  </a:schemeClr>
                </a:solidFill>
                <a:effectLst/>
                <a:uLnTx/>
                <a:uFillTx/>
                <a:latin typeface="+mn-lt"/>
                <a:ea typeface="+mn-ea"/>
                <a:cs typeface="+mn-cs"/>
              </a:rPr>
              <a:t>= Bullet level  three</a:t>
            </a:r>
          </a:p>
          <a:p>
            <a:pPr marL="0" marR="0" lvl="5" indent="0" algn="l" defTabSz="914400" rtl="0" eaLnBrk="1" fontAlgn="auto" latinLnBrk="0" hangingPunct="1">
              <a:lnSpc>
                <a:spcPct val="100000"/>
              </a:lnSpc>
              <a:spcBef>
                <a:spcPts val="500"/>
              </a:spcBef>
              <a:spcAft>
                <a:spcPts val="0"/>
              </a:spcAft>
              <a:buClr>
                <a:srgbClr val="02083C"/>
              </a:buClr>
              <a:buSzTx/>
              <a:buFont typeface="Arial" panose="020B0604020202020204" pitchFamily="34" charset="0"/>
              <a:buNone/>
              <a:tabLst>
                <a:tab pos="1524000" algn="l"/>
              </a:tabLst>
              <a:defRPr/>
            </a:pPr>
            <a:r>
              <a:rPr kumimoji="0" lang="en-US" sz="1200" b="0" i="1" u="none" strike="noStrike" kern="1200" cap="none" spc="0" normalizeH="0" baseline="0" noProof="0">
                <a:ln>
                  <a:noFill/>
                </a:ln>
                <a:solidFill>
                  <a:srgbClr val="02083C"/>
                </a:solidFill>
                <a:effectLst/>
                <a:uLnTx/>
                <a:uFillTx/>
                <a:latin typeface="+mn-lt"/>
                <a:ea typeface="+mn-ea"/>
                <a:cs typeface="+mn-cs"/>
              </a:rPr>
              <a:t>Sixth level	</a:t>
            </a:r>
            <a:r>
              <a:rPr kumimoji="0" lang="en-US" sz="1200" b="0" i="0" u="none" strike="noStrike" kern="1200" cap="none" spc="0" normalizeH="0" baseline="0" noProof="0">
                <a:ln>
                  <a:noFill/>
                </a:ln>
                <a:solidFill>
                  <a:schemeClr val="tx1">
                    <a:lumMod val="50000"/>
                    <a:lumOff val="50000"/>
                  </a:schemeClr>
                </a:solidFill>
                <a:effectLst/>
                <a:uLnTx/>
                <a:uFillTx/>
                <a:latin typeface="+mn-lt"/>
                <a:ea typeface="+mn-ea"/>
                <a:cs typeface="+mn-cs"/>
              </a:rPr>
              <a:t>= Captions/footnotes</a:t>
            </a:r>
            <a:endParaRPr kumimoji="0" lang="en-US" sz="1200" b="0" i="1" u="none" strike="noStrike" kern="1200" cap="none" spc="0" normalizeH="0" baseline="0" noProof="0">
              <a:ln>
                <a:noFill/>
              </a:ln>
              <a:solidFill>
                <a:schemeClr val="tx1">
                  <a:lumMod val="50000"/>
                  <a:lumOff val="50000"/>
                </a:schemeClr>
              </a:solidFill>
              <a:effectLst/>
              <a:uLnTx/>
              <a:uFillTx/>
              <a:latin typeface="+mn-lt"/>
              <a:ea typeface="+mn-ea"/>
              <a:cs typeface="+mn-cs"/>
            </a:endParaRPr>
          </a:p>
          <a:p>
            <a:pPr marL="0" marR="0" lvl="6" indent="0" algn="l" defTabSz="914400" rtl="0" eaLnBrk="1" fontAlgn="auto" latinLnBrk="0" hangingPunct="1">
              <a:lnSpc>
                <a:spcPct val="100000"/>
              </a:lnSpc>
              <a:spcBef>
                <a:spcPts val="1200"/>
              </a:spcBef>
              <a:spcAft>
                <a:spcPts val="0"/>
              </a:spcAft>
              <a:buClr>
                <a:srgbClr val="02083C"/>
              </a:buClr>
              <a:buSzTx/>
              <a:buFont typeface="Arial" panose="020B0604020202020204" pitchFamily="34" charset="0"/>
              <a:buNone/>
              <a:tabLst>
                <a:tab pos="1524000" algn="l"/>
              </a:tabLst>
              <a:defRPr/>
            </a:pPr>
            <a:r>
              <a:rPr kumimoji="0" lang="en-US" sz="1200" b="1" i="0" u="none" strike="noStrike" kern="1200" cap="all" spc="0" normalizeH="0" baseline="0" noProof="0">
                <a:ln>
                  <a:noFill/>
                </a:ln>
                <a:solidFill>
                  <a:srgbClr val="02083C"/>
                </a:solidFill>
                <a:effectLst/>
                <a:uLnTx/>
                <a:uFillTx/>
                <a:latin typeface="+mn-lt"/>
                <a:ea typeface="+mn-ea"/>
                <a:cs typeface="+mn-cs"/>
              </a:rPr>
              <a:t>Seventh level	</a:t>
            </a:r>
            <a:r>
              <a:rPr kumimoji="0" lang="en-US" sz="1200" b="0" i="0" u="none" strike="noStrike" kern="1200" cap="none" spc="0" normalizeH="0" baseline="0" noProof="0">
                <a:ln>
                  <a:noFill/>
                </a:ln>
                <a:solidFill>
                  <a:schemeClr val="tx1">
                    <a:lumMod val="50000"/>
                    <a:lumOff val="50000"/>
                  </a:schemeClr>
                </a:solidFill>
                <a:effectLst/>
                <a:uLnTx/>
                <a:uFillTx/>
                <a:latin typeface="+mn-lt"/>
                <a:ea typeface="+mn-ea"/>
                <a:cs typeface="+mn-cs"/>
              </a:rPr>
              <a:t>= Captions/footnotes Caps Bold</a:t>
            </a:r>
            <a:endParaRPr kumimoji="0" lang="en-US" sz="1200" b="1" i="0" u="none" strike="noStrike" kern="1200" cap="all" spc="0" normalizeH="0" baseline="0" noProof="0">
              <a:ln>
                <a:noFill/>
              </a:ln>
              <a:solidFill>
                <a:schemeClr val="tx1">
                  <a:lumMod val="50000"/>
                  <a:lumOff val="50000"/>
                </a:schemeClr>
              </a:solidFill>
              <a:effectLst/>
              <a:uLnTx/>
              <a:uFillTx/>
              <a:latin typeface="+mn-lt"/>
              <a:ea typeface="+mn-ea"/>
              <a:cs typeface="+mn-cs"/>
            </a:endParaRPr>
          </a:p>
          <a:p>
            <a:pPr marL="0" marR="0" lvl="7" indent="0" algn="l" defTabSz="914400" rtl="0" eaLnBrk="1" fontAlgn="auto" latinLnBrk="0" hangingPunct="1">
              <a:lnSpc>
                <a:spcPct val="100000"/>
              </a:lnSpc>
              <a:spcBef>
                <a:spcPts val="1200"/>
              </a:spcBef>
              <a:spcAft>
                <a:spcPts val="0"/>
              </a:spcAft>
              <a:buClr>
                <a:srgbClr val="02083C"/>
              </a:buClr>
              <a:buSzTx/>
              <a:buFont typeface="Arial" panose="020B0604020202020204" pitchFamily="34" charset="0"/>
              <a:buNone/>
              <a:tabLst>
                <a:tab pos="1524000" algn="l"/>
              </a:tabLst>
              <a:defRPr/>
            </a:pPr>
            <a:r>
              <a:rPr kumimoji="0" lang="en-US" sz="1200" b="0" i="0" u="none" strike="noStrike" kern="1200" cap="all" spc="0" normalizeH="0" baseline="0" noProof="0">
                <a:ln>
                  <a:noFill/>
                </a:ln>
                <a:solidFill>
                  <a:srgbClr val="02083C"/>
                </a:solidFill>
                <a:effectLst/>
                <a:uLnTx/>
                <a:uFillTx/>
                <a:latin typeface="+mn-lt"/>
                <a:ea typeface="+mn-ea"/>
                <a:cs typeface="+mn-cs"/>
              </a:rPr>
              <a:t>Eighth level	</a:t>
            </a:r>
            <a:r>
              <a:rPr kumimoji="0" lang="en-US" sz="1200" b="0" i="0" u="none" strike="noStrike" kern="1200" cap="none" spc="0" normalizeH="0" baseline="0" noProof="0">
                <a:ln>
                  <a:noFill/>
                </a:ln>
                <a:solidFill>
                  <a:schemeClr val="tx1">
                    <a:lumMod val="50000"/>
                    <a:lumOff val="50000"/>
                  </a:schemeClr>
                </a:solidFill>
                <a:effectLst/>
                <a:uLnTx/>
                <a:uFillTx/>
                <a:latin typeface="+mn-lt"/>
                <a:ea typeface="+mn-ea"/>
                <a:cs typeface="+mn-cs"/>
              </a:rPr>
              <a:t>= Captions/footnotes Caps </a:t>
            </a:r>
            <a:endParaRPr kumimoji="0" lang="en-US" sz="1200" b="0" i="0" u="none" strike="noStrike" kern="1200" cap="all" spc="0" normalizeH="0" baseline="0" noProof="0">
              <a:ln>
                <a:noFill/>
              </a:ln>
              <a:solidFill>
                <a:schemeClr val="tx1">
                  <a:lumMod val="50000"/>
                  <a:lumOff val="50000"/>
                </a:schemeClr>
              </a:solidFill>
              <a:effectLst/>
              <a:uLnTx/>
              <a:uFillTx/>
              <a:latin typeface="+mn-lt"/>
              <a:ea typeface="+mn-ea"/>
              <a:cs typeface="+mn-cs"/>
            </a:endParaRPr>
          </a:p>
          <a:p>
            <a:pPr marL="0" marR="0" lvl="8" indent="0" algn="l" defTabSz="914400" rtl="0" eaLnBrk="1" fontAlgn="auto" latinLnBrk="0" hangingPunct="1">
              <a:lnSpc>
                <a:spcPct val="90000"/>
              </a:lnSpc>
              <a:spcBef>
                <a:spcPts val="600"/>
              </a:spcBef>
              <a:spcAft>
                <a:spcPts val="0"/>
              </a:spcAft>
              <a:buClr>
                <a:srgbClr val="02083C"/>
              </a:buClr>
              <a:buSzTx/>
              <a:buFont typeface="Arial" panose="020B0604020202020204" pitchFamily="34" charset="0"/>
              <a:buNone/>
              <a:tabLst>
                <a:tab pos="1524000" algn="l"/>
              </a:tabLst>
              <a:defRPr/>
            </a:pPr>
            <a:r>
              <a:rPr kumimoji="0" lang="en-US" sz="900" b="0" i="0" u="none" strike="noStrike" kern="1200" cap="none" spc="0" normalizeH="0" baseline="0" noProof="0">
                <a:ln>
                  <a:noFill/>
                </a:ln>
                <a:solidFill>
                  <a:srgbClr val="02083C"/>
                </a:solidFill>
                <a:effectLst/>
                <a:uLnTx/>
                <a:uFillTx/>
                <a:latin typeface="+mn-lt"/>
                <a:ea typeface="+mn-ea"/>
                <a:cs typeface="+mn-cs"/>
              </a:rPr>
              <a:t>Ninth level	</a:t>
            </a:r>
            <a:r>
              <a:rPr kumimoji="0" lang="en-US" sz="1200" b="0" i="0" u="none" strike="noStrike" kern="1200" cap="none" spc="0" normalizeH="0" baseline="0" noProof="0">
                <a:ln>
                  <a:noFill/>
                </a:ln>
                <a:solidFill>
                  <a:schemeClr val="tx1">
                    <a:lumMod val="50000"/>
                    <a:lumOff val="50000"/>
                  </a:schemeClr>
                </a:solidFill>
                <a:effectLst/>
                <a:uLnTx/>
                <a:uFillTx/>
                <a:latin typeface="+mn-lt"/>
                <a:ea typeface="+mn-ea"/>
                <a:cs typeface="+mn-cs"/>
              </a:rPr>
              <a:t>= </a:t>
            </a:r>
            <a:r>
              <a:rPr kumimoji="0" lang="en-US" sz="1200" b="0" i="0" u="none" strike="noStrike" kern="1200" cap="none" spc="0" normalizeH="0" baseline="0" noProof="0" err="1">
                <a:ln>
                  <a:noFill/>
                </a:ln>
                <a:solidFill>
                  <a:schemeClr val="tx1">
                    <a:lumMod val="50000"/>
                    <a:lumOff val="50000"/>
                  </a:schemeClr>
                </a:solidFill>
                <a:effectLst/>
                <a:uLnTx/>
                <a:uFillTx/>
                <a:latin typeface="+mn-lt"/>
                <a:ea typeface="+mn-ea"/>
                <a:cs typeface="+mn-cs"/>
              </a:rPr>
              <a:t>Smallprint</a:t>
            </a:r>
            <a:r>
              <a:rPr kumimoji="0" lang="en-US" sz="1200" b="0" i="0" u="none" strike="noStrike" kern="1200" cap="none" spc="0" normalizeH="0" baseline="0" noProof="0">
                <a:ln>
                  <a:noFill/>
                </a:ln>
                <a:solidFill>
                  <a:schemeClr val="tx1">
                    <a:lumMod val="50000"/>
                    <a:lumOff val="50000"/>
                  </a:schemeClr>
                </a:solidFill>
                <a:effectLst/>
                <a:uLnTx/>
                <a:uFillTx/>
                <a:latin typeface="+mn-lt"/>
                <a:ea typeface="+mn-ea"/>
                <a:cs typeface="+mn-cs"/>
              </a:rPr>
              <a:t> 9pt</a:t>
            </a:r>
            <a:endParaRPr kumimoji="0" lang="en-US" sz="9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10" name="Rectangle 9">
            <a:extLst>
              <a:ext uri="{FF2B5EF4-FFF2-40B4-BE49-F238E27FC236}">
                <a16:creationId xmlns:a16="http://schemas.microsoft.com/office/drawing/2014/main" id="{7C9DAB74-D510-4A0E-A0EC-8A33EBF09195}"/>
              </a:ext>
            </a:extLst>
          </p:cNvPr>
          <p:cNvSpPr/>
          <p:nvPr userDrawn="1"/>
        </p:nvSpPr>
        <p:spPr>
          <a:xfrm>
            <a:off x="800919" y="625655"/>
            <a:ext cx="3164328" cy="369332"/>
          </a:xfrm>
          <a:prstGeom prst="rect">
            <a:avLst/>
          </a:prstGeom>
        </p:spPr>
        <p:txBody>
          <a:bodyPr wrap="none" lIns="0" tIns="0" rIns="0" bIns="0">
            <a:spAutoFit/>
          </a:bodyPr>
          <a:lstStyle/>
          <a:p>
            <a:r>
              <a:rPr lang="en-US" sz="2400" b="1">
                <a:solidFill>
                  <a:schemeClr val="tx2"/>
                </a:solidFill>
              </a:rPr>
              <a:t>Navigating text styles</a:t>
            </a:r>
          </a:p>
        </p:txBody>
      </p:sp>
      <p:pic>
        <p:nvPicPr>
          <p:cNvPr id="23" name="Picture 22" descr="A picture containing device, meter&#10;&#10;Description automatically generated">
            <a:extLst>
              <a:ext uri="{FF2B5EF4-FFF2-40B4-BE49-F238E27FC236}">
                <a16:creationId xmlns:a16="http://schemas.microsoft.com/office/drawing/2014/main" id="{2E9A5B43-D270-4E11-9B02-369B85862A8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6399" y="979487"/>
            <a:ext cx="10584000" cy="800100"/>
          </a:xfrm>
          <a:prstGeom prst="rect">
            <a:avLst/>
          </a:prstGeom>
        </p:spPr>
      </p:pic>
      <p:sp>
        <p:nvSpPr>
          <p:cNvPr id="24" name="Rectangle 23">
            <a:extLst>
              <a:ext uri="{FF2B5EF4-FFF2-40B4-BE49-F238E27FC236}">
                <a16:creationId xmlns:a16="http://schemas.microsoft.com/office/drawing/2014/main" id="{C693921F-6BE1-4432-8D8B-025AB3CFFE9A}"/>
              </a:ext>
            </a:extLst>
          </p:cNvPr>
          <p:cNvSpPr/>
          <p:nvPr userDrawn="1"/>
        </p:nvSpPr>
        <p:spPr>
          <a:xfrm>
            <a:off x="5017293" y="1223964"/>
            <a:ext cx="340519" cy="188117"/>
          </a:xfrm>
          <a:prstGeom prst="rect">
            <a:avLst/>
          </a:prstGeom>
          <a:solidFill>
            <a:schemeClr val="tx1">
              <a:alpha val="1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a:extLst>
              <a:ext uri="{FF2B5EF4-FFF2-40B4-BE49-F238E27FC236}">
                <a16:creationId xmlns:a16="http://schemas.microsoft.com/office/drawing/2014/main" id="{8FCE6E67-9BE9-4D36-8EC6-3D2F5B340CF3}"/>
              </a:ext>
            </a:extLst>
          </p:cNvPr>
          <p:cNvPicPr>
            <a:picLocks noChangeAspect="1"/>
          </p:cNvPicPr>
          <p:nvPr userDrawn="1"/>
        </p:nvPicPr>
        <p:blipFill>
          <a:blip r:embed="rId3">
            <a:extLst>
              <a:ext uri="{28A0092B-C50C-407E-A947-70E740481C1C}">
                <a14:useLocalDpi xmlns:a14="http://schemas.microsoft.com/office/drawing/2010/main"/>
              </a:ext>
            </a:extLst>
          </a:blip>
          <a:stretch/>
        </p:blipFill>
        <p:spPr>
          <a:xfrm>
            <a:off x="5203323" y="1193270"/>
            <a:ext cx="2047875" cy="1323975"/>
          </a:xfrm>
          <a:prstGeom prst="rect">
            <a:avLst/>
          </a:prstGeom>
        </p:spPr>
      </p:pic>
      <p:pic>
        <p:nvPicPr>
          <p:cNvPr id="47" name="Picture 46">
            <a:extLst>
              <a:ext uri="{FF2B5EF4-FFF2-40B4-BE49-F238E27FC236}">
                <a16:creationId xmlns:a16="http://schemas.microsoft.com/office/drawing/2014/main" id="{F644CC86-F22A-4778-A5A5-DD1692C17D55}"/>
              </a:ext>
            </a:extLst>
          </p:cNvPr>
          <p:cNvPicPr>
            <a:picLocks noChangeAspect="1"/>
          </p:cNvPicPr>
          <p:nvPr userDrawn="1"/>
        </p:nvPicPr>
        <p:blipFill>
          <a:blip r:embed="rId4">
            <a:extLst>
              <a:ext uri="{28A0092B-C50C-407E-A947-70E740481C1C}">
                <a14:useLocalDpi xmlns:a14="http://schemas.microsoft.com/office/drawing/2010/main"/>
              </a:ext>
            </a:extLst>
          </a:blip>
          <a:stretch/>
        </p:blipFill>
        <p:spPr>
          <a:xfrm>
            <a:off x="3155448" y="1193270"/>
            <a:ext cx="2047875" cy="1323975"/>
          </a:xfrm>
          <a:prstGeom prst="rect">
            <a:avLst/>
          </a:prstGeom>
        </p:spPr>
      </p:pic>
      <p:sp>
        <p:nvSpPr>
          <p:cNvPr id="48" name="Rectangle 47">
            <a:extLst>
              <a:ext uri="{FF2B5EF4-FFF2-40B4-BE49-F238E27FC236}">
                <a16:creationId xmlns:a16="http://schemas.microsoft.com/office/drawing/2014/main" id="{5FA619E1-2123-4C9B-92CA-661F2069437D}"/>
              </a:ext>
            </a:extLst>
          </p:cNvPr>
          <p:cNvSpPr/>
          <p:nvPr userDrawn="1"/>
        </p:nvSpPr>
        <p:spPr>
          <a:xfrm>
            <a:off x="5206012" y="1193270"/>
            <a:ext cx="206861" cy="219372"/>
          </a:xfrm>
          <a:prstGeom prst="rect">
            <a:avLst/>
          </a:prstGeom>
          <a:solidFill>
            <a:schemeClr val="tx2">
              <a:alpha val="3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0BF7C738-C4EE-439C-96A4-A994EFCB0D2E}"/>
              </a:ext>
            </a:extLst>
          </p:cNvPr>
          <p:cNvSpPr/>
          <p:nvPr userDrawn="1"/>
        </p:nvSpPr>
        <p:spPr>
          <a:xfrm>
            <a:off x="4994079" y="1193270"/>
            <a:ext cx="206861" cy="219372"/>
          </a:xfrm>
          <a:prstGeom prst="rect">
            <a:avLst/>
          </a:prstGeom>
          <a:solidFill>
            <a:schemeClr val="bg2">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E1D7EDDB-E844-46E4-89F5-528F81A63A63}"/>
              </a:ext>
            </a:extLst>
          </p:cNvPr>
          <p:cNvSpPr/>
          <p:nvPr userDrawn="1"/>
        </p:nvSpPr>
        <p:spPr>
          <a:xfrm>
            <a:off x="5206012" y="2003968"/>
            <a:ext cx="2045186" cy="50881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9A10AD6B-B087-4F26-AB37-404244046F67}"/>
              </a:ext>
            </a:extLst>
          </p:cNvPr>
          <p:cNvSpPr/>
          <p:nvPr userDrawn="1"/>
        </p:nvSpPr>
        <p:spPr>
          <a:xfrm>
            <a:off x="3150685" y="2003967"/>
            <a:ext cx="2045493" cy="5088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2" name="Connector: Elbow 51">
            <a:extLst>
              <a:ext uri="{FF2B5EF4-FFF2-40B4-BE49-F238E27FC236}">
                <a16:creationId xmlns:a16="http://schemas.microsoft.com/office/drawing/2014/main" id="{7055443B-3730-4CA9-91BA-103C00717E6C}"/>
              </a:ext>
            </a:extLst>
          </p:cNvPr>
          <p:cNvCxnSpPr>
            <a:stCxn id="49" idx="2"/>
            <a:endCxn id="51" idx="0"/>
          </p:cNvCxnSpPr>
          <p:nvPr userDrawn="1"/>
        </p:nvCxnSpPr>
        <p:spPr>
          <a:xfrm rot="5400000">
            <a:off x="4339809" y="1246265"/>
            <a:ext cx="591325" cy="924078"/>
          </a:xfrm>
          <a:prstGeom prst="bentConnector3">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DF7097EC-56CB-4A7F-AB54-489E1394D630}"/>
              </a:ext>
            </a:extLst>
          </p:cNvPr>
          <p:cNvCxnSpPr>
            <a:cxnSpLocks/>
            <a:stCxn id="48" idx="2"/>
            <a:endCxn id="50" idx="0"/>
          </p:cNvCxnSpPr>
          <p:nvPr userDrawn="1"/>
        </p:nvCxnSpPr>
        <p:spPr>
          <a:xfrm rot="16200000" flipH="1">
            <a:off x="5473361" y="1248724"/>
            <a:ext cx="591326" cy="919162"/>
          </a:xfrm>
          <a:prstGeom prst="bentConnector3">
            <a:avLst>
              <a:gd name="adj1" fmla="val 50000"/>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969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bg>
      <p:bgRef idx="1001">
        <a:schemeClr val="bg2"/>
      </p:bgRef>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4C544914-172F-F14B-9A45-566D2678F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00134"/>
            <a:ext cx="12192000" cy="3720899"/>
          </a:xfrm>
          <a:prstGeom prst="rect">
            <a:avLst/>
          </a:prstGeom>
        </p:spPr>
      </p:pic>
      <p:pic>
        <p:nvPicPr>
          <p:cNvPr id="28" name="Picture 27">
            <a:extLst>
              <a:ext uri="{FF2B5EF4-FFF2-40B4-BE49-F238E27FC236}">
                <a16:creationId xmlns:a16="http://schemas.microsoft.com/office/drawing/2014/main" id="{538511E1-8545-CD45-8633-74512F85576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672139" y="2100134"/>
            <a:ext cx="4990020" cy="3720899"/>
          </a:xfrm>
          <a:prstGeom prst="rect">
            <a:avLst/>
          </a:prstGeom>
        </p:spPr>
      </p:pic>
      <p:sp>
        <p:nvSpPr>
          <p:cNvPr id="24" name="Rectangle 23">
            <a:extLst>
              <a:ext uri="{FF2B5EF4-FFF2-40B4-BE49-F238E27FC236}">
                <a16:creationId xmlns:a16="http://schemas.microsoft.com/office/drawing/2014/main" id="{CFDD1C22-FB71-4C83-8452-8EF97A87786F}"/>
              </a:ext>
            </a:extLst>
          </p:cNvPr>
          <p:cNvSpPr/>
          <p:nvPr userDrawn="1"/>
        </p:nvSpPr>
        <p:spPr>
          <a:xfrm>
            <a:off x="2013598" y="2100134"/>
            <a:ext cx="3050846" cy="37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a:extLst>
              <a:ext uri="{FF2B5EF4-FFF2-40B4-BE49-F238E27FC236}">
                <a16:creationId xmlns:a16="http://schemas.microsoft.com/office/drawing/2014/main" id="{5078AF8E-FC24-4DFD-AA4F-72B5E1F75C70}"/>
              </a:ext>
            </a:extLst>
          </p:cNvPr>
          <p:cNvSpPr>
            <a:spLocks noGrp="1"/>
          </p:cNvSpPr>
          <p:nvPr>
            <p:ph type="ctrTitle"/>
          </p:nvPr>
        </p:nvSpPr>
        <p:spPr>
          <a:xfrm>
            <a:off x="2255598" y="2236579"/>
            <a:ext cx="2736000" cy="1237665"/>
          </a:xfrm>
        </p:spPr>
        <p:txBody>
          <a:bodyPr anchor="b"/>
          <a:lstStyle>
            <a:lvl1pPr algn="l">
              <a:defRPr sz="2800">
                <a:solidFill>
                  <a:schemeClr val="bg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1E07F18-3FB0-4875-B8A6-BB5DA40D511D}"/>
              </a:ext>
            </a:extLst>
          </p:cNvPr>
          <p:cNvSpPr>
            <a:spLocks noGrp="1"/>
          </p:cNvSpPr>
          <p:nvPr>
            <p:ph type="subTitle" idx="1"/>
          </p:nvPr>
        </p:nvSpPr>
        <p:spPr>
          <a:xfrm>
            <a:off x="2255598" y="3590704"/>
            <a:ext cx="2736000" cy="998411"/>
          </a:xfrm>
        </p:spPr>
        <p:txBody>
          <a:bodyPr/>
          <a:lstStyle>
            <a:lvl1pPr marL="0" indent="0" algn="l">
              <a:buNone/>
              <a:defRPr sz="10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Freeform 26">
            <a:extLst>
              <a:ext uri="{FF2B5EF4-FFF2-40B4-BE49-F238E27FC236}">
                <a16:creationId xmlns:a16="http://schemas.microsoft.com/office/drawing/2014/main" id="{9564A37E-F656-496B-825C-5F1F31C37556}"/>
              </a:ext>
            </a:extLst>
          </p:cNvPr>
          <p:cNvSpPr>
            <a:spLocks noEditPoints="1"/>
          </p:cNvSpPr>
          <p:nvPr userDrawn="1"/>
        </p:nvSpPr>
        <p:spPr bwMode="auto">
          <a:xfrm>
            <a:off x="2779976" y="1464181"/>
            <a:ext cx="276363" cy="357291"/>
          </a:xfrm>
          <a:custGeom>
            <a:avLst/>
            <a:gdLst>
              <a:gd name="T0" fmla="*/ 66 w 866"/>
              <a:gd name="T1" fmla="*/ 1123 h 1123"/>
              <a:gd name="T2" fmla="*/ 66 w 866"/>
              <a:gd name="T3" fmla="*/ 152 h 1123"/>
              <a:gd name="T4" fmla="*/ 0 w 866"/>
              <a:gd name="T5" fmla="*/ 152 h 1123"/>
              <a:gd name="T6" fmla="*/ 0 w 866"/>
              <a:gd name="T7" fmla="*/ 15 h 1123"/>
              <a:gd name="T8" fmla="*/ 256 w 866"/>
              <a:gd name="T9" fmla="*/ 15 h 1123"/>
              <a:gd name="T10" fmla="*/ 296 w 866"/>
              <a:gd name="T11" fmla="*/ 100 h 1123"/>
              <a:gd name="T12" fmla="*/ 530 w 866"/>
              <a:gd name="T13" fmla="*/ 0 h 1123"/>
              <a:gd name="T14" fmla="*/ 866 w 866"/>
              <a:gd name="T15" fmla="*/ 395 h 1123"/>
              <a:gd name="T16" fmla="*/ 474 w 866"/>
              <a:gd name="T17" fmla="*/ 825 h 1123"/>
              <a:gd name="T18" fmla="*/ 259 w 866"/>
              <a:gd name="T19" fmla="*/ 741 h 1123"/>
              <a:gd name="T20" fmla="*/ 259 w 866"/>
              <a:gd name="T21" fmla="*/ 1123 h 1123"/>
              <a:gd name="T22" fmla="*/ 66 w 866"/>
              <a:gd name="T23" fmla="*/ 1123 h 1123"/>
              <a:gd name="T24" fmla="*/ 458 w 866"/>
              <a:gd name="T25" fmla="*/ 149 h 1123"/>
              <a:gd name="T26" fmla="*/ 251 w 866"/>
              <a:gd name="T27" fmla="*/ 415 h 1123"/>
              <a:gd name="T28" fmla="*/ 450 w 866"/>
              <a:gd name="T29" fmla="*/ 681 h 1123"/>
              <a:gd name="T30" fmla="*/ 672 w 866"/>
              <a:gd name="T31" fmla="*/ 405 h 1123"/>
              <a:gd name="T32" fmla="*/ 458 w 866"/>
              <a:gd name="T33" fmla="*/ 149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6" h="1123">
                <a:moveTo>
                  <a:pt x="66" y="1123"/>
                </a:moveTo>
                <a:cubicBezTo>
                  <a:pt x="66" y="152"/>
                  <a:pt x="66" y="152"/>
                  <a:pt x="66" y="152"/>
                </a:cubicBezTo>
                <a:cubicBezTo>
                  <a:pt x="0" y="152"/>
                  <a:pt x="0" y="152"/>
                  <a:pt x="0" y="152"/>
                </a:cubicBezTo>
                <a:cubicBezTo>
                  <a:pt x="0" y="15"/>
                  <a:pt x="0" y="15"/>
                  <a:pt x="0" y="15"/>
                </a:cubicBezTo>
                <a:cubicBezTo>
                  <a:pt x="256" y="15"/>
                  <a:pt x="256" y="15"/>
                  <a:pt x="256" y="15"/>
                </a:cubicBezTo>
                <a:cubicBezTo>
                  <a:pt x="296" y="100"/>
                  <a:pt x="296" y="100"/>
                  <a:pt x="296" y="100"/>
                </a:cubicBezTo>
                <a:cubicBezTo>
                  <a:pt x="363" y="19"/>
                  <a:pt x="450" y="0"/>
                  <a:pt x="530" y="0"/>
                </a:cubicBezTo>
                <a:cubicBezTo>
                  <a:pt x="728" y="0"/>
                  <a:pt x="866" y="165"/>
                  <a:pt x="866" y="395"/>
                </a:cubicBezTo>
                <a:cubicBezTo>
                  <a:pt x="866" y="637"/>
                  <a:pt x="738" y="825"/>
                  <a:pt x="474" y="825"/>
                </a:cubicBezTo>
                <a:cubicBezTo>
                  <a:pt x="383" y="825"/>
                  <a:pt x="310" y="790"/>
                  <a:pt x="259" y="741"/>
                </a:cubicBezTo>
                <a:cubicBezTo>
                  <a:pt x="259" y="1123"/>
                  <a:pt x="259" y="1123"/>
                  <a:pt x="259" y="1123"/>
                </a:cubicBezTo>
                <a:lnTo>
                  <a:pt x="66" y="1123"/>
                </a:lnTo>
                <a:close/>
                <a:moveTo>
                  <a:pt x="458" y="149"/>
                </a:moveTo>
                <a:cubicBezTo>
                  <a:pt x="315" y="149"/>
                  <a:pt x="251" y="231"/>
                  <a:pt x="251" y="415"/>
                </a:cubicBezTo>
                <a:cubicBezTo>
                  <a:pt x="251" y="594"/>
                  <a:pt x="316" y="681"/>
                  <a:pt x="450" y="681"/>
                </a:cubicBezTo>
                <a:cubicBezTo>
                  <a:pt x="589" y="681"/>
                  <a:pt x="672" y="578"/>
                  <a:pt x="672" y="405"/>
                </a:cubicBezTo>
                <a:cubicBezTo>
                  <a:pt x="672" y="249"/>
                  <a:pt x="588" y="149"/>
                  <a:pt x="458" y="149"/>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a:extLst>
              <a:ext uri="{FF2B5EF4-FFF2-40B4-BE49-F238E27FC236}">
                <a16:creationId xmlns:a16="http://schemas.microsoft.com/office/drawing/2014/main" id="{C4F7968C-35D6-4225-9D86-FAC8701BDB7F}"/>
              </a:ext>
            </a:extLst>
          </p:cNvPr>
          <p:cNvSpPr>
            <a:spLocks/>
          </p:cNvSpPr>
          <p:nvPr userDrawn="1"/>
        </p:nvSpPr>
        <p:spPr bwMode="auto">
          <a:xfrm>
            <a:off x="3234554" y="1426299"/>
            <a:ext cx="136029" cy="299608"/>
          </a:xfrm>
          <a:custGeom>
            <a:avLst/>
            <a:gdLst>
              <a:gd name="T0" fmla="*/ 427 w 427"/>
              <a:gd name="T1" fmla="*/ 269 h 940"/>
              <a:gd name="T2" fmla="*/ 427 w 427"/>
              <a:gd name="T3" fmla="*/ 132 h 940"/>
              <a:gd name="T4" fmla="*/ 256 w 427"/>
              <a:gd name="T5" fmla="*/ 132 h 940"/>
              <a:gd name="T6" fmla="*/ 256 w 427"/>
              <a:gd name="T7" fmla="*/ 0 h 940"/>
              <a:gd name="T8" fmla="*/ 63 w 427"/>
              <a:gd name="T9" fmla="*/ 0 h 940"/>
              <a:gd name="T10" fmla="*/ 63 w 427"/>
              <a:gd name="T11" fmla="*/ 132 h 940"/>
              <a:gd name="T12" fmla="*/ 0 w 427"/>
              <a:gd name="T13" fmla="*/ 132 h 940"/>
              <a:gd name="T14" fmla="*/ 0 w 427"/>
              <a:gd name="T15" fmla="*/ 269 h 940"/>
              <a:gd name="T16" fmla="*/ 63 w 427"/>
              <a:gd name="T17" fmla="*/ 269 h 940"/>
              <a:gd name="T18" fmla="*/ 63 w 427"/>
              <a:gd name="T19" fmla="*/ 725 h 940"/>
              <a:gd name="T20" fmla="*/ 269 w 427"/>
              <a:gd name="T21" fmla="*/ 940 h 940"/>
              <a:gd name="T22" fmla="*/ 405 w 427"/>
              <a:gd name="T23" fmla="*/ 927 h 940"/>
              <a:gd name="T24" fmla="*/ 405 w 427"/>
              <a:gd name="T25" fmla="*/ 801 h 940"/>
              <a:gd name="T26" fmla="*/ 359 w 427"/>
              <a:gd name="T27" fmla="*/ 803 h 940"/>
              <a:gd name="T28" fmla="*/ 256 w 427"/>
              <a:gd name="T29" fmla="*/ 693 h 940"/>
              <a:gd name="T30" fmla="*/ 256 w 427"/>
              <a:gd name="T31" fmla="*/ 269 h 940"/>
              <a:gd name="T32" fmla="*/ 427 w 427"/>
              <a:gd name="T33" fmla="*/ 269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940">
                <a:moveTo>
                  <a:pt x="427" y="269"/>
                </a:moveTo>
                <a:cubicBezTo>
                  <a:pt x="427" y="132"/>
                  <a:pt x="427" y="132"/>
                  <a:pt x="427" y="132"/>
                </a:cubicBezTo>
                <a:cubicBezTo>
                  <a:pt x="256" y="132"/>
                  <a:pt x="256" y="132"/>
                  <a:pt x="256" y="132"/>
                </a:cubicBezTo>
                <a:cubicBezTo>
                  <a:pt x="256" y="0"/>
                  <a:pt x="256" y="0"/>
                  <a:pt x="256" y="0"/>
                </a:cubicBezTo>
                <a:cubicBezTo>
                  <a:pt x="63" y="0"/>
                  <a:pt x="63" y="0"/>
                  <a:pt x="63" y="0"/>
                </a:cubicBezTo>
                <a:cubicBezTo>
                  <a:pt x="63" y="132"/>
                  <a:pt x="63" y="132"/>
                  <a:pt x="63" y="132"/>
                </a:cubicBezTo>
                <a:cubicBezTo>
                  <a:pt x="0" y="132"/>
                  <a:pt x="0" y="132"/>
                  <a:pt x="0" y="132"/>
                </a:cubicBezTo>
                <a:cubicBezTo>
                  <a:pt x="0" y="269"/>
                  <a:pt x="0" y="269"/>
                  <a:pt x="0" y="269"/>
                </a:cubicBezTo>
                <a:cubicBezTo>
                  <a:pt x="63" y="269"/>
                  <a:pt x="63" y="269"/>
                  <a:pt x="63" y="269"/>
                </a:cubicBezTo>
                <a:cubicBezTo>
                  <a:pt x="63" y="725"/>
                  <a:pt x="63" y="725"/>
                  <a:pt x="63" y="725"/>
                </a:cubicBezTo>
                <a:cubicBezTo>
                  <a:pt x="63" y="878"/>
                  <a:pt x="122" y="940"/>
                  <a:pt x="269" y="940"/>
                </a:cubicBezTo>
                <a:cubicBezTo>
                  <a:pt x="315" y="940"/>
                  <a:pt x="364" y="938"/>
                  <a:pt x="405" y="927"/>
                </a:cubicBezTo>
                <a:cubicBezTo>
                  <a:pt x="405" y="801"/>
                  <a:pt x="405" y="801"/>
                  <a:pt x="405" y="801"/>
                </a:cubicBezTo>
                <a:cubicBezTo>
                  <a:pt x="389" y="802"/>
                  <a:pt x="373" y="803"/>
                  <a:pt x="359" y="803"/>
                </a:cubicBezTo>
                <a:cubicBezTo>
                  <a:pt x="273" y="803"/>
                  <a:pt x="256" y="761"/>
                  <a:pt x="256" y="693"/>
                </a:cubicBezTo>
                <a:cubicBezTo>
                  <a:pt x="256" y="269"/>
                  <a:pt x="256" y="269"/>
                  <a:pt x="256" y="269"/>
                </a:cubicBezTo>
                <a:lnTo>
                  <a:pt x="427" y="26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a:extLst>
              <a:ext uri="{FF2B5EF4-FFF2-40B4-BE49-F238E27FC236}">
                <a16:creationId xmlns:a16="http://schemas.microsoft.com/office/drawing/2014/main" id="{146C1E34-4286-43D6-92DB-4A677FD9404F}"/>
              </a:ext>
            </a:extLst>
          </p:cNvPr>
          <p:cNvSpPr>
            <a:spLocks/>
          </p:cNvSpPr>
          <p:nvPr userDrawn="1"/>
        </p:nvSpPr>
        <p:spPr bwMode="auto">
          <a:xfrm>
            <a:off x="2171289" y="1408220"/>
            <a:ext cx="300469" cy="320270"/>
          </a:xfrm>
          <a:custGeom>
            <a:avLst/>
            <a:gdLst>
              <a:gd name="T0" fmla="*/ 483 w 942"/>
              <a:gd name="T1" fmla="*/ 1007 h 1007"/>
              <a:gd name="T2" fmla="*/ 0 w 942"/>
              <a:gd name="T3" fmla="*/ 508 h 1007"/>
              <a:gd name="T4" fmla="*/ 129 w 942"/>
              <a:gd name="T5" fmla="*/ 150 h 1007"/>
              <a:gd name="T6" fmla="*/ 494 w 942"/>
              <a:gd name="T7" fmla="*/ 0 h 1007"/>
              <a:gd name="T8" fmla="*/ 942 w 942"/>
              <a:gd name="T9" fmla="*/ 342 h 1007"/>
              <a:gd name="T10" fmla="*/ 724 w 942"/>
              <a:gd name="T11" fmla="*/ 342 h 1007"/>
              <a:gd name="T12" fmla="*/ 490 w 942"/>
              <a:gd name="T13" fmla="*/ 152 h 1007"/>
              <a:gd name="T14" fmla="*/ 215 w 942"/>
              <a:gd name="T15" fmla="*/ 501 h 1007"/>
              <a:gd name="T16" fmla="*/ 488 w 942"/>
              <a:gd name="T17" fmla="*/ 855 h 1007"/>
              <a:gd name="T18" fmla="*/ 720 w 942"/>
              <a:gd name="T19" fmla="*/ 697 h 1007"/>
              <a:gd name="T20" fmla="*/ 938 w 942"/>
              <a:gd name="T21" fmla="*/ 697 h 1007"/>
              <a:gd name="T22" fmla="*/ 483 w 942"/>
              <a:gd name="T23" fmla="*/ 1007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2" h="1007">
                <a:moveTo>
                  <a:pt x="483" y="1007"/>
                </a:moveTo>
                <a:cubicBezTo>
                  <a:pt x="181" y="1007"/>
                  <a:pt x="0" y="821"/>
                  <a:pt x="0" y="508"/>
                </a:cubicBezTo>
                <a:cubicBezTo>
                  <a:pt x="0" y="368"/>
                  <a:pt x="46" y="241"/>
                  <a:pt x="129" y="150"/>
                </a:cubicBezTo>
                <a:cubicBezTo>
                  <a:pt x="218" y="52"/>
                  <a:pt x="344" y="0"/>
                  <a:pt x="494" y="0"/>
                </a:cubicBezTo>
                <a:cubicBezTo>
                  <a:pt x="756" y="0"/>
                  <a:pt x="920" y="143"/>
                  <a:pt x="942" y="342"/>
                </a:cubicBezTo>
                <a:cubicBezTo>
                  <a:pt x="724" y="342"/>
                  <a:pt x="724" y="342"/>
                  <a:pt x="724" y="342"/>
                </a:cubicBezTo>
                <a:cubicBezTo>
                  <a:pt x="700" y="203"/>
                  <a:pt x="604" y="152"/>
                  <a:pt x="490" y="152"/>
                </a:cubicBezTo>
                <a:cubicBezTo>
                  <a:pt x="321" y="152"/>
                  <a:pt x="215" y="286"/>
                  <a:pt x="215" y="501"/>
                </a:cubicBezTo>
                <a:cubicBezTo>
                  <a:pt x="215" y="723"/>
                  <a:pt x="318" y="855"/>
                  <a:pt x="488" y="855"/>
                </a:cubicBezTo>
                <a:cubicBezTo>
                  <a:pt x="596" y="855"/>
                  <a:pt x="671" y="811"/>
                  <a:pt x="720" y="697"/>
                </a:cubicBezTo>
                <a:cubicBezTo>
                  <a:pt x="938" y="697"/>
                  <a:pt x="938" y="697"/>
                  <a:pt x="938" y="697"/>
                </a:cubicBezTo>
                <a:cubicBezTo>
                  <a:pt x="895" y="851"/>
                  <a:pt x="777" y="1007"/>
                  <a:pt x="483" y="100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a:extLst>
              <a:ext uri="{FF2B5EF4-FFF2-40B4-BE49-F238E27FC236}">
                <a16:creationId xmlns:a16="http://schemas.microsoft.com/office/drawing/2014/main" id="{37549AE3-D549-45AF-B121-73AB6D5A330B}"/>
              </a:ext>
            </a:extLst>
          </p:cNvPr>
          <p:cNvSpPr>
            <a:spLocks noEditPoints="1"/>
          </p:cNvSpPr>
          <p:nvPr userDrawn="1"/>
        </p:nvSpPr>
        <p:spPr bwMode="auto">
          <a:xfrm>
            <a:off x="3092498" y="1361729"/>
            <a:ext cx="80068" cy="359874"/>
          </a:xfrm>
          <a:custGeom>
            <a:avLst/>
            <a:gdLst>
              <a:gd name="T0" fmla="*/ 21 w 93"/>
              <a:gd name="T1" fmla="*/ 418 h 418"/>
              <a:gd name="T2" fmla="*/ 21 w 93"/>
              <a:gd name="T3" fmla="*/ 175 h 418"/>
              <a:gd name="T4" fmla="*/ 0 w 93"/>
              <a:gd name="T5" fmla="*/ 175 h 418"/>
              <a:gd name="T6" fmla="*/ 0 w 93"/>
              <a:gd name="T7" fmla="*/ 124 h 418"/>
              <a:gd name="T8" fmla="*/ 93 w 93"/>
              <a:gd name="T9" fmla="*/ 124 h 418"/>
              <a:gd name="T10" fmla="*/ 93 w 93"/>
              <a:gd name="T11" fmla="*/ 418 h 418"/>
              <a:gd name="T12" fmla="*/ 21 w 93"/>
              <a:gd name="T13" fmla="*/ 418 h 418"/>
              <a:gd name="T14" fmla="*/ 21 w 93"/>
              <a:gd name="T15" fmla="*/ 77 h 418"/>
              <a:gd name="T16" fmla="*/ 93 w 93"/>
              <a:gd name="T17" fmla="*/ 77 h 418"/>
              <a:gd name="T18" fmla="*/ 93 w 93"/>
              <a:gd name="T19" fmla="*/ 0 h 418"/>
              <a:gd name="T20" fmla="*/ 21 w 93"/>
              <a:gd name="T21" fmla="*/ 0 h 418"/>
              <a:gd name="T22" fmla="*/ 21 w 93"/>
              <a:gd name="T23" fmla="*/ 7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418">
                <a:moveTo>
                  <a:pt x="21" y="418"/>
                </a:moveTo>
                <a:lnTo>
                  <a:pt x="21" y="175"/>
                </a:lnTo>
                <a:lnTo>
                  <a:pt x="0" y="175"/>
                </a:lnTo>
                <a:lnTo>
                  <a:pt x="0" y="124"/>
                </a:lnTo>
                <a:lnTo>
                  <a:pt x="93" y="124"/>
                </a:lnTo>
                <a:lnTo>
                  <a:pt x="93" y="418"/>
                </a:lnTo>
                <a:lnTo>
                  <a:pt x="21" y="418"/>
                </a:lnTo>
                <a:close/>
                <a:moveTo>
                  <a:pt x="21" y="77"/>
                </a:moveTo>
                <a:lnTo>
                  <a:pt x="93" y="77"/>
                </a:lnTo>
                <a:lnTo>
                  <a:pt x="93" y="0"/>
                </a:lnTo>
                <a:lnTo>
                  <a:pt x="21" y="0"/>
                </a:lnTo>
                <a:lnTo>
                  <a:pt x="21" y="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a:extLst>
              <a:ext uri="{FF2B5EF4-FFF2-40B4-BE49-F238E27FC236}">
                <a16:creationId xmlns:a16="http://schemas.microsoft.com/office/drawing/2014/main" id="{653A8D44-CC25-4BA1-BEB4-E82873B94D6A}"/>
              </a:ext>
            </a:extLst>
          </p:cNvPr>
          <p:cNvSpPr>
            <a:spLocks noEditPoints="1"/>
          </p:cNvSpPr>
          <p:nvPr userDrawn="1"/>
        </p:nvSpPr>
        <p:spPr bwMode="auto">
          <a:xfrm>
            <a:off x="3401577" y="1464181"/>
            <a:ext cx="249673" cy="262588"/>
          </a:xfrm>
          <a:custGeom>
            <a:avLst/>
            <a:gdLst>
              <a:gd name="T0" fmla="*/ 721 w 782"/>
              <a:gd name="T1" fmla="*/ 677 h 823"/>
              <a:gd name="T2" fmla="*/ 721 w 782"/>
              <a:gd name="T3" fmla="*/ 252 h 823"/>
              <a:gd name="T4" fmla="*/ 384 w 782"/>
              <a:gd name="T5" fmla="*/ 0 h 823"/>
              <a:gd name="T6" fmla="*/ 212 w 782"/>
              <a:gd name="T7" fmla="*/ 8 h 823"/>
              <a:gd name="T8" fmla="*/ 212 w 782"/>
              <a:gd name="T9" fmla="*/ 156 h 823"/>
              <a:gd name="T10" fmla="*/ 379 w 782"/>
              <a:gd name="T11" fmla="*/ 149 h 823"/>
              <a:gd name="T12" fmla="*/ 533 w 782"/>
              <a:gd name="T13" fmla="*/ 268 h 823"/>
              <a:gd name="T14" fmla="*/ 533 w 782"/>
              <a:gd name="T15" fmla="*/ 326 h 823"/>
              <a:gd name="T16" fmla="*/ 384 w 782"/>
              <a:gd name="T17" fmla="*/ 326 h 823"/>
              <a:gd name="T18" fmla="*/ 0 w 782"/>
              <a:gd name="T19" fmla="*/ 584 h 823"/>
              <a:gd name="T20" fmla="*/ 274 w 782"/>
              <a:gd name="T21" fmla="*/ 823 h 823"/>
              <a:gd name="T22" fmla="*/ 528 w 782"/>
              <a:gd name="T23" fmla="*/ 740 h 823"/>
              <a:gd name="T24" fmla="*/ 562 w 782"/>
              <a:gd name="T25" fmla="*/ 807 h 823"/>
              <a:gd name="T26" fmla="*/ 782 w 782"/>
              <a:gd name="T27" fmla="*/ 807 h 823"/>
              <a:gd name="T28" fmla="*/ 782 w 782"/>
              <a:gd name="T29" fmla="*/ 677 h 823"/>
              <a:gd name="T30" fmla="*/ 721 w 782"/>
              <a:gd name="T31" fmla="*/ 677 h 823"/>
              <a:gd name="T32" fmla="*/ 335 w 782"/>
              <a:gd name="T33" fmla="*/ 697 h 823"/>
              <a:gd name="T34" fmla="*/ 191 w 782"/>
              <a:gd name="T35" fmla="*/ 571 h 823"/>
              <a:gd name="T36" fmla="*/ 402 w 782"/>
              <a:gd name="T37" fmla="*/ 444 h 823"/>
              <a:gd name="T38" fmla="*/ 533 w 782"/>
              <a:gd name="T39" fmla="*/ 444 h 823"/>
              <a:gd name="T40" fmla="*/ 533 w 782"/>
              <a:gd name="T41" fmla="*/ 471 h 823"/>
              <a:gd name="T42" fmla="*/ 335 w 782"/>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2" h="823">
                <a:moveTo>
                  <a:pt x="721" y="677"/>
                </a:moveTo>
                <a:cubicBezTo>
                  <a:pt x="721" y="252"/>
                  <a:pt x="721" y="252"/>
                  <a:pt x="721" y="252"/>
                </a:cubicBezTo>
                <a:cubicBezTo>
                  <a:pt x="721" y="82"/>
                  <a:pt x="610" y="0"/>
                  <a:pt x="384" y="0"/>
                </a:cubicBezTo>
                <a:cubicBezTo>
                  <a:pt x="326" y="0"/>
                  <a:pt x="247" y="5"/>
                  <a:pt x="212" y="8"/>
                </a:cubicBezTo>
                <a:cubicBezTo>
                  <a:pt x="212" y="156"/>
                  <a:pt x="212" y="156"/>
                  <a:pt x="212" y="156"/>
                </a:cubicBezTo>
                <a:cubicBezTo>
                  <a:pt x="243" y="154"/>
                  <a:pt x="319" y="149"/>
                  <a:pt x="379" y="149"/>
                </a:cubicBezTo>
                <a:cubicBezTo>
                  <a:pt x="481" y="149"/>
                  <a:pt x="533" y="189"/>
                  <a:pt x="533" y="268"/>
                </a:cubicBezTo>
                <a:cubicBezTo>
                  <a:pt x="533" y="326"/>
                  <a:pt x="533" y="326"/>
                  <a:pt x="533" y="326"/>
                </a:cubicBezTo>
                <a:cubicBezTo>
                  <a:pt x="384" y="326"/>
                  <a:pt x="384" y="326"/>
                  <a:pt x="384" y="326"/>
                </a:cubicBezTo>
                <a:cubicBezTo>
                  <a:pt x="129" y="326"/>
                  <a:pt x="0" y="413"/>
                  <a:pt x="0" y="584"/>
                </a:cubicBezTo>
                <a:cubicBezTo>
                  <a:pt x="0" y="697"/>
                  <a:pt x="71" y="823"/>
                  <a:pt x="274" y="823"/>
                </a:cubicBezTo>
                <a:cubicBezTo>
                  <a:pt x="436" y="823"/>
                  <a:pt x="493" y="778"/>
                  <a:pt x="528" y="740"/>
                </a:cubicBezTo>
                <a:cubicBezTo>
                  <a:pt x="562" y="807"/>
                  <a:pt x="562" y="807"/>
                  <a:pt x="562" y="807"/>
                </a:cubicBezTo>
                <a:cubicBezTo>
                  <a:pt x="782" y="807"/>
                  <a:pt x="782" y="807"/>
                  <a:pt x="782" y="807"/>
                </a:cubicBezTo>
                <a:cubicBezTo>
                  <a:pt x="782" y="677"/>
                  <a:pt x="782" y="677"/>
                  <a:pt x="782" y="677"/>
                </a:cubicBezTo>
                <a:lnTo>
                  <a:pt x="721" y="677"/>
                </a:lnTo>
                <a:close/>
                <a:moveTo>
                  <a:pt x="335" y="697"/>
                </a:moveTo>
                <a:cubicBezTo>
                  <a:pt x="248" y="697"/>
                  <a:pt x="191" y="647"/>
                  <a:pt x="191" y="571"/>
                </a:cubicBezTo>
                <a:cubicBezTo>
                  <a:pt x="191" y="508"/>
                  <a:pt x="216" y="444"/>
                  <a:pt x="402" y="444"/>
                </a:cubicBezTo>
                <a:cubicBezTo>
                  <a:pt x="533" y="444"/>
                  <a:pt x="533" y="444"/>
                  <a:pt x="533" y="444"/>
                </a:cubicBezTo>
                <a:cubicBezTo>
                  <a:pt x="533" y="471"/>
                  <a:pt x="533" y="471"/>
                  <a:pt x="533" y="471"/>
                </a:cubicBezTo>
                <a:cubicBezTo>
                  <a:pt x="533" y="568"/>
                  <a:pt x="512" y="697"/>
                  <a:pt x="335"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a:extLst>
              <a:ext uri="{FF2B5EF4-FFF2-40B4-BE49-F238E27FC236}">
                <a16:creationId xmlns:a16="http://schemas.microsoft.com/office/drawing/2014/main" id="{EA56B12D-11EC-4FC6-8A5F-A73551549B20}"/>
              </a:ext>
            </a:extLst>
          </p:cNvPr>
          <p:cNvSpPr>
            <a:spLocks noEditPoints="1"/>
          </p:cNvSpPr>
          <p:nvPr userDrawn="1"/>
        </p:nvSpPr>
        <p:spPr bwMode="auto">
          <a:xfrm>
            <a:off x="2497587" y="1464181"/>
            <a:ext cx="249673" cy="262588"/>
          </a:xfrm>
          <a:custGeom>
            <a:avLst/>
            <a:gdLst>
              <a:gd name="T0" fmla="*/ 722 w 783"/>
              <a:gd name="T1" fmla="*/ 677 h 823"/>
              <a:gd name="T2" fmla="*/ 722 w 783"/>
              <a:gd name="T3" fmla="*/ 252 h 823"/>
              <a:gd name="T4" fmla="*/ 385 w 783"/>
              <a:gd name="T5" fmla="*/ 0 h 823"/>
              <a:gd name="T6" fmla="*/ 213 w 783"/>
              <a:gd name="T7" fmla="*/ 8 h 823"/>
              <a:gd name="T8" fmla="*/ 213 w 783"/>
              <a:gd name="T9" fmla="*/ 156 h 823"/>
              <a:gd name="T10" fmla="*/ 380 w 783"/>
              <a:gd name="T11" fmla="*/ 149 h 823"/>
              <a:gd name="T12" fmla="*/ 534 w 783"/>
              <a:gd name="T13" fmla="*/ 268 h 823"/>
              <a:gd name="T14" fmla="*/ 534 w 783"/>
              <a:gd name="T15" fmla="*/ 326 h 823"/>
              <a:gd name="T16" fmla="*/ 385 w 783"/>
              <a:gd name="T17" fmla="*/ 326 h 823"/>
              <a:gd name="T18" fmla="*/ 0 w 783"/>
              <a:gd name="T19" fmla="*/ 584 h 823"/>
              <a:gd name="T20" fmla="*/ 275 w 783"/>
              <a:gd name="T21" fmla="*/ 823 h 823"/>
              <a:gd name="T22" fmla="*/ 529 w 783"/>
              <a:gd name="T23" fmla="*/ 740 h 823"/>
              <a:gd name="T24" fmla="*/ 562 w 783"/>
              <a:gd name="T25" fmla="*/ 807 h 823"/>
              <a:gd name="T26" fmla="*/ 783 w 783"/>
              <a:gd name="T27" fmla="*/ 807 h 823"/>
              <a:gd name="T28" fmla="*/ 783 w 783"/>
              <a:gd name="T29" fmla="*/ 677 h 823"/>
              <a:gd name="T30" fmla="*/ 722 w 783"/>
              <a:gd name="T31" fmla="*/ 677 h 823"/>
              <a:gd name="T32" fmla="*/ 336 w 783"/>
              <a:gd name="T33" fmla="*/ 697 h 823"/>
              <a:gd name="T34" fmla="*/ 192 w 783"/>
              <a:gd name="T35" fmla="*/ 571 h 823"/>
              <a:gd name="T36" fmla="*/ 403 w 783"/>
              <a:gd name="T37" fmla="*/ 444 h 823"/>
              <a:gd name="T38" fmla="*/ 534 w 783"/>
              <a:gd name="T39" fmla="*/ 444 h 823"/>
              <a:gd name="T40" fmla="*/ 534 w 783"/>
              <a:gd name="T41" fmla="*/ 471 h 823"/>
              <a:gd name="T42" fmla="*/ 336 w 783"/>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3" h="823">
                <a:moveTo>
                  <a:pt x="722" y="677"/>
                </a:moveTo>
                <a:cubicBezTo>
                  <a:pt x="722" y="252"/>
                  <a:pt x="722" y="252"/>
                  <a:pt x="722" y="252"/>
                </a:cubicBezTo>
                <a:cubicBezTo>
                  <a:pt x="722" y="82"/>
                  <a:pt x="611" y="0"/>
                  <a:pt x="385" y="0"/>
                </a:cubicBezTo>
                <a:cubicBezTo>
                  <a:pt x="327" y="0"/>
                  <a:pt x="248" y="5"/>
                  <a:pt x="213" y="8"/>
                </a:cubicBezTo>
                <a:cubicBezTo>
                  <a:pt x="213" y="156"/>
                  <a:pt x="213" y="156"/>
                  <a:pt x="213" y="156"/>
                </a:cubicBezTo>
                <a:cubicBezTo>
                  <a:pt x="244" y="154"/>
                  <a:pt x="320" y="149"/>
                  <a:pt x="380" y="149"/>
                </a:cubicBezTo>
                <a:cubicBezTo>
                  <a:pt x="482" y="149"/>
                  <a:pt x="534" y="189"/>
                  <a:pt x="534" y="268"/>
                </a:cubicBezTo>
                <a:cubicBezTo>
                  <a:pt x="534" y="326"/>
                  <a:pt x="534" y="326"/>
                  <a:pt x="534" y="326"/>
                </a:cubicBezTo>
                <a:cubicBezTo>
                  <a:pt x="385" y="326"/>
                  <a:pt x="385" y="326"/>
                  <a:pt x="385" y="326"/>
                </a:cubicBezTo>
                <a:cubicBezTo>
                  <a:pt x="130" y="326"/>
                  <a:pt x="0" y="413"/>
                  <a:pt x="0" y="584"/>
                </a:cubicBezTo>
                <a:cubicBezTo>
                  <a:pt x="0" y="697"/>
                  <a:pt x="72" y="823"/>
                  <a:pt x="275" y="823"/>
                </a:cubicBezTo>
                <a:cubicBezTo>
                  <a:pt x="437" y="823"/>
                  <a:pt x="494" y="778"/>
                  <a:pt x="529" y="740"/>
                </a:cubicBezTo>
                <a:cubicBezTo>
                  <a:pt x="562" y="807"/>
                  <a:pt x="562" y="807"/>
                  <a:pt x="562" y="807"/>
                </a:cubicBezTo>
                <a:cubicBezTo>
                  <a:pt x="783" y="807"/>
                  <a:pt x="783" y="807"/>
                  <a:pt x="783" y="807"/>
                </a:cubicBezTo>
                <a:cubicBezTo>
                  <a:pt x="783" y="677"/>
                  <a:pt x="783" y="677"/>
                  <a:pt x="783" y="677"/>
                </a:cubicBezTo>
                <a:lnTo>
                  <a:pt x="722" y="677"/>
                </a:lnTo>
                <a:close/>
                <a:moveTo>
                  <a:pt x="336" y="697"/>
                </a:moveTo>
                <a:cubicBezTo>
                  <a:pt x="249" y="697"/>
                  <a:pt x="192" y="647"/>
                  <a:pt x="192" y="571"/>
                </a:cubicBezTo>
                <a:cubicBezTo>
                  <a:pt x="192" y="508"/>
                  <a:pt x="217" y="444"/>
                  <a:pt x="403" y="444"/>
                </a:cubicBezTo>
                <a:cubicBezTo>
                  <a:pt x="534" y="444"/>
                  <a:pt x="534" y="444"/>
                  <a:pt x="534" y="444"/>
                </a:cubicBezTo>
                <a:cubicBezTo>
                  <a:pt x="534" y="471"/>
                  <a:pt x="534" y="471"/>
                  <a:pt x="534" y="471"/>
                </a:cubicBezTo>
                <a:cubicBezTo>
                  <a:pt x="534" y="568"/>
                  <a:pt x="513" y="697"/>
                  <a:pt x="336"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32">
            <a:extLst>
              <a:ext uri="{FF2B5EF4-FFF2-40B4-BE49-F238E27FC236}">
                <a16:creationId xmlns:a16="http://schemas.microsoft.com/office/drawing/2014/main" id="{526CAFFE-DEE9-4B85-9C09-9EEBE20D4A21}"/>
              </a:ext>
            </a:extLst>
          </p:cNvPr>
          <p:cNvSpPr>
            <a:spLocks noChangeArrowheads="1"/>
          </p:cNvSpPr>
          <p:nvPr userDrawn="1"/>
        </p:nvSpPr>
        <p:spPr bwMode="auto">
          <a:xfrm>
            <a:off x="2017181" y="1303185"/>
            <a:ext cx="8609" cy="21351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33">
            <a:extLst>
              <a:ext uri="{FF2B5EF4-FFF2-40B4-BE49-F238E27FC236}">
                <a16:creationId xmlns:a16="http://schemas.microsoft.com/office/drawing/2014/main" id="{1D4331E2-01FB-4C75-8C7A-5101368CDBBA}"/>
              </a:ext>
            </a:extLst>
          </p:cNvPr>
          <p:cNvSpPr>
            <a:spLocks noChangeArrowheads="1"/>
          </p:cNvSpPr>
          <p:nvPr userDrawn="1"/>
        </p:nvSpPr>
        <p:spPr bwMode="auto">
          <a:xfrm>
            <a:off x="2086056" y="1303185"/>
            <a:ext cx="47352" cy="21351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34">
            <a:extLst>
              <a:ext uri="{FF2B5EF4-FFF2-40B4-BE49-F238E27FC236}">
                <a16:creationId xmlns:a16="http://schemas.microsoft.com/office/drawing/2014/main" id="{FEE77C5C-FDE5-4440-B804-265B4CDCBFC2}"/>
              </a:ext>
            </a:extLst>
          </p:cNvPr>
          <p:cNvSpPr>
            <a:spLocks noChangeArrowheads="1"/>
          </p:cNvSpPr>
          <p:nvPr userDrawn="1"/>
        </p:nvSpPr>
        <p:spPr bwMode="auto">
          <a:xfrm>
            <a:off x="2199701" y="1303185"/>
            <a:ext cx="20663" cy="21351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Line 7">
            <a:extLst>
              <a:ext uri="{FF2B5EF4-FFF2-40B4-BE49-F238E27FC236}">
                <a16:creationId xmlns:a16="http://schemas.microsoft.com/office/drawing/2014/main" id="{3FB18F14-A02E-47E6-9BA8-2B3F3CFB8160}"/>
              </a:ext>
            </a:extLst>
          </p:cNvPr>
          <p:cNvSpPr>
            <a:spLocks noChangeShapeType="1"/>
          </p:cNvSpPr>
          <p:nvPr userDrawn="1"/>
        </p:nvSpPr>
        <p:spPr bwMode="auto">
          <a:xfrm>
            <a:off x="1505967" y="2100134"/>
            <a:ext cx="0" cy="3708000"/>
          </a:xfrm>
          <a:prstGeom prst="line">
            <a:avLst/>
          </a:prstGeom>
          <a:noFill/>
          <a:ln w="1079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8">
            <a:extLst>
              <a:ext uri="{FF2B5EF4-FFF2-40B4-BE49-F238E27FC236}">
                <a16:creationId xmlns:a16="http://schemas.microsoft.com/office/drawing/2014/main" id="{CAF1BA06-9B8B-4EC2-B029-4256A7C183B4}"/>
              </a:ext>
            </a:extLst>
          </p:cNvPr>
          <p:cNvSpPr>
            <a:spLocks noChangeShapeType="1"/>
          </p:cNvSpPr>
          <p:nvPr userDrawn="1"/>
        </p:nvSpPr>
        <p:spPr bwMode="auto">
          <a:xfrm>
            <a:off x="5565903" y="2100134"/>
            <a:ext cx="0" cy="3708000"/>
          </a:xfrm>
          <a:prstGeom prst="line">
            <a:avLst/>
          </a:prstGeom>
          <a:noFill/>
          <a:ln w="2286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7">
            <a:extLst>
              <a:ext uri="{FF2B5EF4-FFF2-40B4-BE49-F238E27FC236}">
                <a16:creationId xmlns:a16="http://schemas.microsoft.com/office/drawing/2014/main" id="{7A5E5F72-C306-4B5E-B73E-9389FADEE86B}"/>
              </a:ext>
            </a:extLst>
          </p:cNvPr>
          <p:cNvSpPr>
            <a:spLocks noChangeShapeType="1"/>
          </p:cNvSpPr>
          <p:nvPr userDrawn="1"/>
        </p:nvSpPr>
        <p:spPr bwMode="auto">
          <a:xfrm>
            <a:off x="10662159" y="2100134"/>
            <a:ext cx="0" cy="3708000"/>
          </a:xfrm>
          <a:prstGeom prst="line">
            <a:avLst/>
          </a:prstGeom>
          <a:noFill/>
          <a:ln w="952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0966038"/>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structions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3FD60F-62BB-450D-808E-2B06F0909D2B}"/>
              </a:ext>
            </a:extLst>
          </p:cNvPr>
          <p:cNvSpPr/>
          <p:nvPr userDrawn="1"/>
        </p:nvSpPr>
        <p:spPr>
          <a:xfrm>
            <a:off x="4872037" y="1957388"/>
            <a:ext cx="6505576" cy="29416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userDrawn="1"/>
        </p:nvSpPr>
        <p:spPr>
          <a:xfrm>
            <a:off x="814387" y="1957387"/>
            <a:ext cx="3446463" cy="2941637"/>
          </a:xfrm>
          <a:prstGeom prst="rect">
            <a:avLst/>
          </a:prstGeom>
          <a:noFill/>
        </p:spPr>
        <p:txBody>
          <a:bodyPr wrap="square" lIns="0" tIns="0" rIns="0" bIns="0" rtlCol="0">
            <a:noAutofit/>
          </a:bodyPr>
          <a:lstStyle/>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t>Headings</a:t>
            </a:r>
            <a:b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b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Placeholders for slide titles exist on most slides. Do not rearrange or reformat these placeholders. If you do so accidentally, any reformatting can be returned to the original style by clicking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Reset</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in the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Home tab</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a:t>
            </a:r>
          </a:p>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t>Footers</a:t>
            </a:r>
            <a:b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b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Ensure footers are consistent by building your presentation from only one theme. </a:t>
            </a:r>
            <a:b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br>
            <a:r>
              <a:rPr kumimoji="0" lang="en-US" sz="1400" b="0" i="1" u="none" strike="noStrike" kern="1200" cap="none" spc="0" normalizeH="0" baseline="0" noProof="0">
                <a:ln>
                  <a:noFill/>
                </a:ln>
                <a:solidFill>
                  <a:schemeClr val="tx2"/>
                </a:solidFill>
                <a:effectLst/>
                <a:uLnTx/>
                <a:uFillTx/>
                <a:latin typeface="Arial Regular" charset="0"/>
                <a:ea typeface="Arial Regular" charset="0"/>
                <a:cs typeface="Arial Regular" charset="0"/>
              </a:rPr>
              <a:t>Do not edit footers on individual slides</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a:t>
            </a:r>
          </a:p>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To add/edit footer content, go to the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Insert tab</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and click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Header &amp; Footer</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a:t>
            </a:r>
          </a:p>
        </p:txBody>
      </p:sp>
      <p:sp>
        <p:nvSpPr>
          <p:cNvPr id="8" name="TextBox 7"/>
          <p:cNvSpPr txBox="1"/>
          <p:nvPr userDrawn="1"/>
        </p:nvSpPr>
        <p:spPr>
          <a:xfrm>
            <a:off x="5088430" y="2131062"/>
            <a:ext cx="6102348" cy="2623818"/>
          </a:xfrm>
          <a:prstGeom prst="rect">
            <a:avLst/>
          </a:prstGeom>
          <a:noFill/>
        </p:spPr>
        <p:txBody>
          <a:bodyPr wrap="square" lIns="0" tIns="0" rIns="0" bIns="0" rtlCol="0">
            <a:noAutofit/>
          </a:bodyPr>
          <a:lstStyle/>
          <a:p>
            <a:pPr marL="0" marR="0" lvl="4" indent="0" algn="l" defTabSz="806846" rtl="0" eaLnBrk="1" fontAlgn="auto" latinLnBrk="0" hangingPunct="1">
              <a:lnSpc>
                <a:spcPct val="100000"/>
              </a:lnSpc>
              <a:spcBef>
                <a:spcPts val="600"/>
              </a:spcBef>
              <a:spcAft>
                <a:spcPts val="0"/>
              </a:spcAft>
              <a:buClr>
                <a:srgbClr val="000000"/>
              </a:buClr>
              <a:buSzTx/>
              <a:buFontTx/>
              <a:buNone/>
              <a:tabLst/>
              <a:defRPr/>
            </a:pPr>
            <a:r>
              <a:rPr kumimoji="0" lang="en-US" sz="1100" b="1" i="0" u="none" strike="noStrike" kern="1200" cap="none" spc="0" normalizeH="0" baseline="0" noProof="0">
                <a:ln>
                  <a:noFill/>
                </a:ln>
                <a:solidFill>
                  <a:schemeClr val="tx2"/>
                </a:solidFill>
                <a:effectLst/>
                <a:uLnTx/>
                <a:uFillTx/>
                <a:latin typeface="+mn-lt"/>
                <a:ea typeface="Arial Regular" charset="0"/>
                <a:cs typeface="Arial Regular" charset="0"/>
              </a:rPr>
              <a:t>Misaligned headers and footers</a:t>
            </a:r>
            <a:br>
              <a:rPr kumimoji="0" lang="en-US" sz="1100" b="1" i="0" u="none" strike="noStrike" kern="1200" cap="none" spc="0" normalizeH="0" baseline="0" noProof="0">
                <a:ln>
                  <a:noFill/>
                </a:ln>
                <a:solidFill>
                  <a:schemeClr val="tx2"/>
                </a:solidFill>
                <a:effectLst/>
                <a:uLnTx/>
                <a:uFillTx/>
                <a:latin typeface="+mn-lt"/>
                <a:ea typeface="Arial Regular" charset="0"/>
                <a:cs typeface="Arial Regular" charset="0"/>
              </a:rPr>
            </a:br>
            <a: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t>Misaligned headers and footers occur from dragging in slides from other templates. </a:t>
            </a:r>
            <a:b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br>
            <a: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t>To realign broken footers, first ensure that all slides are based on ONE master theme. </a:t>
            </a:r>
          </a:p>
          <a:p>
            <a:pPr marL="0" marR="0" lvl="4" indent="0" algn="l" defTabSz="806846" rtl="0" eaLnBrk="1" fontAlgn="auto" latinLnBrk="0" hangingPunct="1">
              <a:lnSpc>
                <a:spcPct val="100000"/>
              </a:lnSpc>
              <a:spcBef>
                <a:spcPts val="600"/>
              </a:spcBef>
              <a:spcAft>
                <a:spcPts val="0"/>
              </a:spcAft>
              <a:buClr>
                <a:srgbClr val="000000"/>
              </a:buClr>
              <a:buSzTx/>
              <a:buFontTx/>
              <a:buNone/>
              <a:tabLst/>
              <a:defRPr/>
            </a:pPr>
            <a:r>
              <a:rPr kumimoji="0" lang="en-US" sz="1100" b="1" i="0" u="none" strike="noStrike" kern="1200" cap="none" spc="0" normalizeH="0" baseline="0" noProof="0">
                <a:ln>
                  <a:noFill/>
                </a:ln>
                <a:solidFill>
                  <a:schemeClr val="tx2"/>
                </a:solidFill>
                <a:effectLst/>
                <a:uLnTx/>
                <a:uFillTx/>
                <a:latin typeface="+mn-lt"/>
                <a:ea typeface="+mn-ea"/>
                <a:cs typeface="+mn-cs"/>
              </a:rPr>
              <a:t>1. </a:t>
            </a:r>
            <a:r>
              <a:rPr kumimoji="0" lang="en-US" sz="1100" b="0" i="0" u="none" strike="noStrike" kern="1200" cap="none" spc="0" normalizeH="0" baseline="0" noProof="0">
                <a:ln>
                  <a:noFill/>
                </a:ln>
                <a:solidFill>
                  <a:schemeClr val="tx2"/>
                </a:solidFill>
                <a:effectLst/>
                <a:uLnTx/>
                <a:uFillTx/>
                <a:latin typeface="+mn-lt"/>
                <a:ea typeface="+mn-ea"/>
                <a:cs typeface="+mn-cs"/>
              </a:rPr>
              <a:t>To make this process as simple as possible, delete the layouts that are NOT used in your presentation. From </a:t>
            </a:r>
            <a:r>
              <a:rPr kumimoji="0" lang="en-US" sz="1100" b="0" i="0" u="sng" strike="noStrike" kern="1200" cap="none" spc="0" normalizeH="0" baseline="0" noProof="0">
                <a:ln>
                  <a:noFill/>
                </a:ln>
                <a:solidFill>
                  <a:schemeClr val="tx2"/>
                </a:solidFill>
                <a:effectLst/>
                <a:uLnTx/>
                <a:uFillTx/>
                <a:latin typeface="+mn-lt"/>
                <a:ea typeface="+mn-ea"/>
                <a:cs typeface="+mn-cs"/>
              </a:rPr>
              <a:t>Slide Master view</a:t>
            </a:r>
            <a:r>
              <a:rPr kumimoji="0" lang="en-US" sz="1100" b="0" i="0" u="none" strike="noStrike" kern="1200" cap="none" spc="0" normalizeH="0" baseline="0" noProof="0">
                <a:ln>
                  <a:noFill/>
                </a:ln>
                <a:solidFill>
                  <a:schemeClr val="tx2"/>
                </a:solidFill>
                <a:effectLst/>
                <a:uLnTx/>
                <a:uFillTx/>
                <a:latin typeface="+mn-lt"/>
                <a:ea typeface="+mn-ea"/>
                <a:cs typeface="+mn-cs"/>
              </a:rPr>
              <a:t>, select all layouts in the master theme(s) and press the delete button. </a:t>
            </a:r>
            <a:r>
              <a:rPr kumimoji="0" lang="en-US" sz="1100" b="0" i="1" u="none" strike="noStrike" kern="1200" cap="none" spc="0" normalizeH="0" baseline="0" noProof="0">
                <a:ln>
                  <a:noFill/>
                </a:ln>
                <a:solidFill>
                  <a:schemeClr val="tx2"/>
                </a:solidFill>
                <a:effectLst/>
                <a:uLnTx/>
                <a:uFillTx/>
                <a:latin typeface="+mn-lt"/>
                <a:ea typeface="+mn-ea"/>
                <a:cs typeface="+mn-cs"/>
              </a:rPr>
              <a:t>Only the layouts that ARE used in your presentation will remain</a:t>
            </a:r>
            <a:r>
              <a:rPr kumimoji="0" lang="en-US" sz="1100" b="0" i="0" u="none" strike="noStrike" kern="1200" cap="none" spc="0" normalizeH="0" baseline="0" noProof="0">
                <a:ln>
                  <a:noFill/>
                </a:ln>
                <a:solidFill>
                  <a:schemeClr val="tx2"/>
                </a:solidFill>
                <a:effectLst/>
                <a:uLnTx/>
                <a:uFillTx/>
                <a:latin typeface="+mn-lt"/>
                <a:ea typeface="+mn-ea"/>
                <a:cs typeface="+mn-cs"/>
              </a:rPr>
              <a:t>.</a:t>
            </a:r>
            <a:r>
              <a:rPr kumimoji="0" lang="en-US" sz="1100" b="0" i="0" u="sng" strike="noStrike" kern="1200" cap="none" spc="0" normalizeH="0" baseline="0" noProof="0">
                <a:ln>
                  <a:noFill/>
                </a:ln>
                <a:solidFill>
                  <a:schemeClr val="tx2"/>
                </a:solidFill>
                <a:effectLst/>
                <a:uLnTx/>
                <a:uFillTx/>
                <a:latin typeface="+mn-lt"/>
                <a:ea typeface="+mn-ea"/>
                <a:cs typeface="+mn-cs"/>
              </a:rPr>
              <a:t> </a:t>
            </a:r>
            <a:endParaRPr kumimoji="0" lang="en-US" sz="1100" b="0" i="0" u="sng" strike="noStrike" kern="1200" cap="none" spc="0" normalizeH="0" baseline="0" noProof="0">
              <a:ln>
                <a:noFill/>
              </a:ln>
              <a:solidFill>
                <a:schemeClr val="tx2"/>
              </a:solidFill>
              <a:effectLst/>
              <a:uLnTx/>
              <a:uFillTx/>
              <a:latin typeface="+mn-lt"/>
              <a:ea typeface="Arial Regular" charset="0"/>
              <a:cs typeface="Arial Regular" charset="0"/>
            </a:endParaRPr>
          </a:p>
          <a:p>
            <a:pPr marL="0" marR="0" lvl="4" indent="0" algn="l" defTabSz="806846" rtl="0" eaLnBrk="1" fontAlgn="auto" latinLnBrk="0" hangingPunct="1">
              <a:lnSpc>
                <a:spcPct val="100000"/>
              </a:lnSpc>
              <a:spcBef>
                <a:spcPts val="600"/>
              </a:spcBef>
              <a:spcAft>
                <a:spcPts val="0"/>
              </a:spcAft>
              <a:buClr>
                <a:srgbClr val="000000"/>
              </a:buClr>
              <a:buSzTx/>
              <a:buFontTx/>
              <a:buNone/>
              <a:tabLst/>
              <a:defRPr/>
            </a:pPr>
            <a:r>
              <a:rPr kumimoji="0" lang="en-US" sz="1100" b="1" i="0" u="none" strike="noStrike" kern="1200" cap="none" spc="0" normalizeH="0" baseline="0" noProof="0">
                <a:ln>
                  <a:noFill/>
                </a:ln>
                <a:solidFill>
                  <a:schemeClr val="tx2"/>
                </a:solidFill>
                <a:effectLst/>
                <a:uLnTx/>
                <a:uFillTx/>
                <a:latin typeface="+mn-lt"/>
                <a:ea typeface="Arial Regular" charset="0"/>
                <a:cs typeface="Arial Regular" charset="0"/>
              </a:rPr>
              <a:t>2. </a:t>
            </a:r>
            <a: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t>Now, find the layout in the master theme with a misaligned header or footer. Delete the header/footer placeholders on that layout. Next, from </a:t>
            </a:r>
            <a:r>
              <a:rPr kumimoji="0" lang="en-US" sz="1100" b="0" i="0" u="sng" strike="noStrike" kern="1200" cap="none" spc="0" normalizeH="0" baseline="0" noProof="0">
                <a:ln>
                  <a:noFill/>
                </a:ln>
                <a:solidFill>
                  <a:schemeClr val="tx2"/>
                </a:solidFill>
                <a:effectLst/>
                <a:uLnTx/>
                <a:uFillTx/>
                <a:latin typeface="+mn-lt"/>
                <a:ea typeface="Arial Regular" charset="0"/>
                <a:cs typeface="Arial Regular" charset="0"/>
              </a:rPr>
              <a:t>Slide Master view</a:t>
            </a:r>
            <a: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t>, check the </a:t>
            </a:r>
            <a:r>
              <a:rPr kumimoji="0" lang="en-US" sz="1100" b="0" i="0" u="sng" strike="noStrike" kern="1200" cap="none" spc="0" normalizeH="0" baseline="0" noProof="0">
                <a:ln>
                  <a:noFill/>
                </a:ln>
                <a:solidFill>
                  <a:schemeClr val="tx2"/>
                </a:solidFill>
                <a:effectLst/>
                <a:uLnTx/>
                <a:uFillTx/>
                <a:latin typeface="+mn-lt"/>
                <a:ea typeface="Arial Regular" charset="0"/>
                <a:cs typeface="Arial Regular" charset="0"/>
              </a:rPr>
              <a:t>Header</a:t>
            </a:r>
            <a:br>
              <a:rPr kumimoji="0" lang="en-US" sz="1100" b="0" i="0" u="sng" strike="noStrike" kern="1200" cap="none" spc="0" normalizeH="0" baseline="0" noProof="0">
                <a:ln>
                  <a:noFill/>
                </a:ln>
                <a:solidFill>
                  <a:schemeClr val="tx2"/>
                </a:solidFill>
                <a:effectLst/>
                <a:uLnTx/>
                <a:uFillTx/>
                <a:latin typeface="+mn-lt"/>
                <a:ea typeface="Arial Regular" charset="0"/>
                <a:cs typeface="Arial Regular" charset="0"/>
              </a:rPr>
            </a:br>
            <a:r>
              <a:rPr kumimoji="0" lang="en-US" sz="1100" b="0" i="0" u="sng" strike="noStrike" kern="1200" cap="none" spc="0" normalizeH="0" baseline="0" noProof="0">
                <a:ln>
                  <a:noFill/>
                </a:ln>
                <a:solidFill>
                  <a:schemeClr val="tx2"/>
                </a:solidFill>
                <a:effectLst/>
                <a:uLnTx/>
                <a:uFillTx/>
                <a:latin typeface="+mn-lt"/>
                <a:ea typeface="Arial Regular" charset="0"/>
                <a:cs typeface="Arial Regular" charset="0"/>
              </a:rPr>
              <a:t>and/or Footer box</a:t>
            </a:r>
            <a: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t> to reset the placeholder(s). Repeat this for each layout as needed.</a:t>
            </a:r>
          </a:p>
          <a:p>
            <a:pPr marL="0" marR="0" lvl="4" indent="0" algn="l" defTabSz="806846" rtl="0" eaLnBrk="1" fontAlgn="auto" latinLnBrk="0" hangingPunct="1">
              <a:lnSpc>
                <a:spcPct val="100000"/>
              </a:lnSpc>
              <a:spcBef>
                <a:spcPts val="600"/>
              </a:spcBef>
              <a:spcAft>
                <a:spcPts val="0"/>
              </a:spcAft>
              <a:buClr>
                <a:srgbClr val="000000"/>
              </a:buClr>
              <a:buSzTx/>
              <a:buFontTx/>
              <a:buNone/>
              <a:tabLst/>
              <a:defRPr/>
            </a:pPr>
            <a:r>
              <a:rPr kumimoji="0" lang="en-US" sz="1100" b="1" i="0" u="none" strike="noStrike" kern="1200" cap="none" spc="0" normalizeH="0" baseline="0" noProof="0">
                <a:ln>
                  <a:noFill/>
                </a:ln>
                <a:solidFill>
                  <a:schemeClr val="tx2"/>
                </a:solidFill>
                <a:effectLst/>
                <a:uLnTx/>
                <a:uFillTx/>
                <a:latin typeface="+mn-lt"/>
                <a:ea typeface="Arial Regular" charset="0"/>
                <a:cs typeface="Arial Regular" charset="0"/>
              </a:rPr>
              <a:t>3. </a:t>
            </a:r>
            <a: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t>To reset footers throughout the document, go to the </a:t>
            </a:r>
            <a:r>
              <a:rPr kumimoji="0" lang="en-US" sz="1100" b="0" i="0" u="sng" strike="noStrike" kern="1200" cap="none" spc="0" normalizeH="0" baseline="0" noProof="0">
                <a:ln>
                  <a:noFill/>
                </a:ln>
                <a:solidFill>
                  <a:schemeClr val="tx2"/>
                </a:solidFill>
                <a:effectLst/>
                <a:uLnTx/>
                <a:uFillTx/>
                <a:latin typeface="+mn-lt"/>
                <a:ea typeface="Arial Regular" charset="0"/>
                <a:cs typeface="Arial Regular" charset="0"/>
              </a:rPr>
              <a:t>Insert tab</a:t>
            </a:r>
            <a: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t>, select </a:t>
            </a:r>
            <a:r>
              <a:rPr kumimoji="0" lang="en-US" sz="1100" b="0" i="0" u="sng" strike="noStrike" kern="1200" cap="none" spc="0" normalizeH="0" baseline="0" noProof="0">
                <a:ln>
                  <a:noFill/>
                </a:ln>
                <a:solidFill>
                  <a:schemeClr val="tx2"/>
                </a:solidFill>
                <a:effectLst/>
                <a:uLnTx/>
                <a:uFillTx/>
                <a:latin typeface="+mn-lt"/>
                <a:ea typeface="Arial Regular" charset="0"/>
                <a:cs typeface="Arial Regular" charset="0"/>
              </a:rPr>
              <a:t>Header &amp; Footer</a:t>
            </a:r>
            <a: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t>, then uncheck all options and click </a:t>
            </a:r>
            <a:r>
              <a:rPr kumimoji="0" lang="en-US" sz="1100" b="0" i="0" u="sng" strike="noStrike" kern="1200" cap="none" spc="0" normalizeH="0" baseline="0" noProof="0">
                <a:ln>
                  <a:noFill/>
                </a:ln>
                <a:solidFill>
                  <a:schemeClr val="tx2"/>
                </a:solidFill>
                <a:effectLst/>
                <a:uLnTx/>
                <a:uFillTx/>
                <a:latin typeface="+mn-lt"/>
                <a:ea typeface="Arial Regular" charset="0"/>
                <a:cs typeface="Arial Regular" charset="0"/>
              </a:rPr>
              <a:t>Apply to All</a:t>
            </a:r>
            <a: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t>. This will remove all footers from your presentation slides. </a:t>
            </a:r>
          </a:p>
          <a:p>
            <a:pPr marL="0" marR="0" lvl="4" indent="0" algn="l" defTabSz="806846" rtl="0" eaLnBrk="1" fontAlgn="auto" latinLnBrk="0" hangingPunct="1">
              <a:lnSpc>
                <a:spcPct val="100000"/>
              </a:lnSpc>
              <a:spcBef>
                <a:spcPts val="600"/>
              </a:spcBef>
              <a:spcAft>
                <a:spcPts val="0"/>
              </a:spcAft>
              <a:buClr>
                <a:srgbClr val="000000"/>
              </a:buClr>
              <a:buSzTx/>
              <a:buFontTx/>
              <a:buNone/>
              <a:tabLst/>
              <a:defRPr/>
            </a:pPr>
            <a:r>
              <a:rPr kumimoji="0" lang="en-US" sz="1100" b="1" i="0" u="none" strike="noStrike" kern="1200" cap="none" spc="0" normalizeH="0" baseline="0" noProof="0">
                <a:ln>
                  <a:noFill/>
                </a:ln>
                <a:solidFill>
                  <a:schemeClr val="tx2"/>
                </a:solidFill>
                <a:effectLst/>
                <a:uLnTx/>
                <a:uFillTx/>
                <a:latin typeface="+mn-lt"/>
                <a:ea typeface="Arial Regular" charset="0"/>
                <a:cs typeface="Arial Regular" charset="0"/>
              </a:rPr>
              <a:t>4. </a:t>
            </a:r>
            <a: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t>Then, following the same steps as above, check </a:t>
            </a:r>
            <a:r>
              <a:rPr kumimoji="0" lang="en-US" sz="1100" b="0" i="0" u="sng" strike="noStrike" kern="1200" cap="none" spc="0" normalizeH="0" baseline="0" noProof="0">
                <a:ln>
                  <a:noFill/>
                </a:ln>
                <a:solidFill>
                  <a:schemeClr val="tx2"/>
                </a:solidFill>
                <a:effectLst/>
                <a:uLnTx/>
                <a:uFillTx/>
                <a:latin typeface="+mn-lt"/>
                <a:ea typeface="Arial Regular" charset="0"/>
                <a:cs typeface="Arial Regular" charset="0"/>
              </a:rPr>
              <a:t>Slide Number and Footer </a:t>
            </a:r>
            <a: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t>(ensure text is </a:t>
            </a:r>
            <a:b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br>
            <a: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t>correct in all fields), then </a:t>
            </a:r>
            <a:r>
              <a:rPr kumimoji="0" lang="en-US" sz="1100" b="0" i="0" u="sng" strike="noStrike" kern="1200" cap="none" spc="0" normalizeH="0" baseline="0" noProof="0">
                <a:ln>
                  <a:noFill/>
                </a:ln>
                <a:solidFill>
                  <a:schemeClr val="tx2"/>
                </a:solidFill>
                <a:effectLst/>
                <a:uLnTx/>
                <a:uFillTx/>
                <a:latin typeface="+mn-lt"/>
                <a:ea typeface="Arial Regular" charset="0"/>
                <a:cs typeface="Arial Regular" charset="0"/>
              </a:rPr>
              <a:t>Apply to All</a:t>
            </a:r>
            <a: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t> again.</a:t>
            </a:r>
          </a:p>
        </p:txBody>
      </p:sp>
      <p:sp>
        <p:nvSpPr>
          <p:cNvPr id="9" name="TextBox 8">
            <a:extLst>
              <a:ext uri="{FF2B5EF4-FFF2-40B4-BE49-F238E27FC236}">
                <a16:creationId xmlns:a16="http://schemas.microsoft.com/office/drawing/2014/main" id="{12C1CD57-3CE7-4CCD-9BEC-9A7FA8360F6B}"/>
              </a:ext>
            </a:extLst>
          </p:cNvPr>
          <p:cNvSpPr txBox="1"/>
          <p:nvPr userDrawn="1"/>
        </p:nvSpPr>
        <p:spPr>
          <a:xfrm>
            <a:off x="814387" y="207440"/>
            <a:ext cx="8115301" cy="228600"/>
          </a:xfrm>
          <a:prstGeom prst="rect">
            <a:avLst/>
          </a:prstGeom>
          <a:noFill/>
        </p:spPr>
        <p:txBody>
          <a:bodyPr wrap="square" lIns="0" tIns="0" rIns="0" bIns="0" rtlCol="0">
            <a:noAutofit/>
          </a:bodyPr>
          <a:lstStyle/>
          <a:p>
            <a:pPr>
              <a:lnSpc>
                <a:spcPct val="90000"/>
              </a:lnSpc>
            </a:pPr>
            <a:r>
              <a:rPr lang="en-US" sz="1400" b="0">
                <a:solidFill>
                  <a:schemeClr val="tx2"/>
                </a:solidFill>
              </a:rPr>
              <a:t>Quick reference guide</a:t>
            </a:r>
          </a:p>
        </p:txBody>
      </p:sp>
      <p:sp>
        <p:nvSpPr>
          <p:cNvPr id="10" name="Rectangle 9">
            <a:extLst>
              <a:ext uri="{FF2B5EF4-FFF2-40B4-BE49-F238E27FC236}">
                <a16:creationId xmlns:a16="http://schemas.microsoft.com/office/drawing/2014/main" id="{688D5E59-EE7D-4BA3-8290-F52F6D2F51EF}"/>
              </a:ext>
            </a:extLst>
          </p:cNvPr>
          <p:cNvSpPr/>
          <p:nvPr userDrawn="1"/>
        </p:nvSpPr>
        <p:spPr>
          <a:xfrm>
            <a:off x="800919" y="625655"/>
            <a:ext cx="2976777" cy="738664"/>
          </a:xfrm>
          <a:prstGeom prst="rect">
            <a:avLst/>
          </a:prstGeom>
        </p:spPr>
        <p:txBody>
          <a:bodyPr wrap="none" lIns="0" tIns="0" rIns="0" bIns="0">
            <a:spAutoFit/>
          </a:bodyPr>
          <a:lstStyle/>
          <a:p>
            <a:r>
              <a:rPr lang="en-US" sz="2400" b="1">
                <a:solidFill>
                  <a:schemeClr val="tx2"/>
                </a:solidFill>
              </a:rPr>
              <a:t>Headers and footers</a:t>
            </a:r>
          </a:p>
          <a:p>
            <a:endParaRPr lang="en-US" sz="2400" b="1">
              <a:solidFill>
                <a:schemeClr val="tx2"/>
              </a:solidFill>
            </a:endParaRPr>
          </a:p>
        </p:txBody>
      </p:sp>
      <p:sp>
        <p:nvSpPr>
          <p:cNvPr id="11" name="Line 11">
            <a:extLst>
              <a:ext uri="{FF2B5EF4-FFF2-40B4-BE49-F238E27FC236}">
                <a16:creationId xmlns:a16="http://schemas.microsoft.com/office/drawing/2014/main" id="{4E68627D-C3EF-41B5-993E-282DB402BF03}"/>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descr="A picture containing device, meter&#10;&#10;Description automatically generated">
            <a:extLst>
              <a:ext uri="{FF2B5EF4-FFF2-40B4-BE49-F238E27FC236}">
                <a16:creationId xmlns:a16="http://schemas.microsoft.com/office/drawing/2014/main" id="{D52F8B21-4B2C-4359-8671-CF0462FD736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6399" y="979487"/>
            <a:ext cx="10584000" cy="800100"/>
          </a:xfrm>
          <a:prstGeom prst="rect">
            <a:avLst/>
          </a:prstGeom>
        </p:spPr>
      </p:pic>
      <p:sp>
        <p:nvSpPr>
          <p:cNvPr id="13" name="Rectangle 12">
            <a:extLst>
              <a:ext uri="{FF2B5EF4-FFF2-40B4-BE49-F238E27FC236}">
                <a16:creationId xmlns:a16="http://schemas.microsoft.com/office/drawing/2014/main" id="{98CA67F3-2E0D-4130-B05D-5FE972688668}"/>
              </a:ext>
            </a:extLst>
          </p:cNvPr>
          <p:cNvSpPr/>
          <p:nvPr userDrawn="1"/>
        </p:nvSpPr>
        <p:spPr>
          <a:xfrm>
            <a:off x="2157411" y="1325153"/>
            <a:ext cx="492919" cy="174388"/>
          </a:xfrm>
          <a:prstGeom prst="rect">
            <a:avLst/>
          </a:prstGeom>
          <a:solidFill>
            <a:schemeClr val="bg2">
              <a:alpha val="1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7A6667F7-F147-4C09-9455-62CD2ACCB0F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06399" y="5071196"/>
            <a:ext cx="10584000" cy="800100"/>
          </a:xfrm>
          <a:prstGeom prst="rect">
            <a:avLst/>
          </a:prstGeom>
        </p:spPr>
      </p:pic>
      <p:sp>
        <p:nvSpPr>
          <p:cNvPr id="17" name="Rectangle 16">
            <a:extLst>
              <a:ext uri="{FF2B5EF4-FFF2-40B4-BE49-F238E27FC236}">
                <a16:creationId xmlns:a16="http://schemas.microsoft.com/office/drawing/2014/main" id="{346BF0C8-B624-43FA-9E0A-452FB3DB6E26}"/>
              </a:ext>
            </a:extLst>
          </p:cNvPr>
          <p:cNvSpPr/>
          <p:nvPr userDrawn="1"/>
        </p:nvSpPr>
        <p:spPr>
          <a:xfrm>
            <a:off x="7330440" y="5257488"/>
            <a:ext cx="364330" cy="462592"/>
          </a:xfrm>
          <a:prstGeom prst="rect">
            <a:avLst/>
          </a:prstGeom>
          <a:solidFill>
            <a:schemeClr val="tx2">
              <a:alpha val="1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D917F81D-AF64-4987-A098-BE244A8BA22A}"/>
              </a:ext>
            </a:extLst>
          </p:cNvPr>
          <p:cNvSpPr/>
          <p:nvPr userDrawn="1"/>
        </p:nvSpPr>
        <p:spPr>
          <a:xfrm>
            <a:off x="3281680" y="4724400"/>
            <a:ext cx="4236720" cy="518160"/>
          </a:xfrm>
          <a:custGeom>
            <a:avLst/>
            <a:gdLst>
              <a:gd name="connsiteX0" fmla="*/ 0 w 4236720"/>
              <a:gd name="connsiteY0" fmla="*/ 0 h 518160"/>
              <a:gd name="connsiteX1" fmla="*/ 1432560 w 4236720"/>
              <a:gd name="connsiteY1" fmla="*/ 0 h 518160"/>
              <a:gd name="connsiteX2" fmla="*/ 1432560 w 4236720"/>
              <a:gd name="connsiteY2" fmla="*/ 264160 h 518160"/>
              <a:gd name="connsiteX3" fmla="*/ 4236720 w 4236720"/>
              <a:gd name="connsiteY3" fmla="*/ 264160 h 518160"/>
              <a:gd name="connsiteX4" fmla="*/ 4236720 w 4236720"/>
              <a:gd name="connsiteY4" fmla="*/ 518160 h 51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6720" h="518160">
                <a:moveTo>
                  <a:pt x="0" y="0"/>
                </a:moveTo>
                <a:lnTo>
                  <a:pt x="1432560" y="0"/>
                </a:lnTo>
                <a:lnTo>
                  <a:pt x="1432560" y="264160"/>
                </a:lnTo>
                <a:lnTo>
                  <a:pt x="4236720" y="264160"/>
                </a:lnTo>
                <a:lnTo>
                  <a:pt x="4236720" y="518160"/>
                </a:lnTo>
              </a:path>
            </a:pathLst>
          </a:custGeom>
          <a:noFill/>
          <a:ln w="635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3119F927-0C00-4057-A6AD-E74DEEC9ABA7}"/>
              </a:ext>
            </a:extLst>
          </p:cNvPr>
          <p:cNvSpPr/>
          <p:nvPr userDrawn="1"/>
        </p:nvSpPr>
        <p:spPr>
          <a:xfrm>
            <a:off x="2403871" y="1499541"/>
            <a:ext cx="2133600" cy="1574800"/>
          </a:xfrm>
          <a:custGeom>
            <a:avLst/>
            <a:gdLst>
              <a:gd name="connsiteX0" fmla="*/ 1584960 w 2133600"/>
              <a:gd name="connsiteY0" fmla="*/ 1574800 h 1574800"/>
              <a:gd name="connsiteX1" fmla="*/ 2133600 w 2133600"/>
              <a:gd name="connsiteY1" fmla="*/ 1574800 h 1574800"/>
              <a:gd name="connsiteX2" fmla="*/ 2133600 w 2133600"/>
              <a:gd name="connsiteY2" fmla="*/ 487680 h 1574800"/>
              <a:gd name="connsiteX3" fmla="*/ 0 w 2133600"/>
              <a:gd name="connsiteY3" fmla="*/ 487680 h 1574800"/>
              <a:gd name="connsiteX4" fmla="*/ 0 w 2133600"/>
              <a:gd name="connsiteY4" fmla="*/ 0 h 157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1574800">
                <a:moveTo>
                  <a:pt x="1584960" y="1574800"/>
                </a:moveTo>
                <a:lnTo>
                  <a:pt x="2133600" y="1574800"/>
                </a:lnTo>
                <a:lnTo>
                  <a:pt x="2133600" y="487680"/>
                </a:lnTo>
                <a:lnTo>
                  <a:pt x="0" y="487680"/>
                </a:lnTo>
                <a:lnTo>
                  <a:pt x="0" y="0"/>
                </a:lnTo>
              </a:path>
            </a:pathLst>
          </a:custGeom>
          <a:noFill/>
          <a:ln w="635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Tree>
    <p:extLst>
      <p:ext uri="{BB962C8B-B14F-4D97-AF65-F5344CB8AC3E}">
        <p14:creationId xmlns:p14="http://schemas.microsoft.com/office/powerpoint/2010/main" val="26374445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structions 4">
    <p:spTree>
      <p:nvGrpSpPr>
        <p:cNvPr id="1" name=""/>
        <p:cNvGrpSpPr/>
        <p:nvPr/>
      </p:nvGrpSpPr>
      <p:grpSpPr>
        <a:xfrm>
          <a:off x="0" y="0"/>
          <a:ext cx="0" cy="0"/>
          <a:chOff x="0" y="0"/>
          <a:chExt cx="0" cy="0"/>
        </a:xfrm>
      </p:grpSpPr>
      <p:pic>
        <p:nvPicPr>
          <p:cNvPr id="11" name="Picture 10" descr="A picture containing device, meter&#10;&#10;Description automatically generated">
            <a:extLst>
              <a:ext uri="{FF2B5EF4-FFF2-40B4-BE49-F238E27FC236}">
                <a16:creationId xmlns:a16="http://schemas.microsoft.com/office/drawing/2014/main" id="{1341CDC2-B1AD-46A0-AAF9-340A4C4C94F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6399" y="979487"/>
            <a:ext cx="10584000" cy="800100"/>
          </a:xfrm>
          <a:prstGeom prst="rect">
            <a:avLst/>
          </a:prstGeom>
        </p:spPr>
      </p:pic>
      <p:pic>
        <p:nvPicPr>
          <p:cNvPr id="18" name="Picture 17">
            <a:extLst>
              <a:ext uri="{FF2B5EF4-FFF2-40B4-BE49-F238E27FC236}">
                <a16:creationId xmlns:a16="http://schemas.microsoft.com/office/drawing/2014/main" id="{1E92D15B-CFE8-4586-A871-3003B72435C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203323" y="1193271"/>
            <a:ext cx="244977" cy="248180"/>
          </a:xfrm>
          <a:prstGeom prst="rect">
            <a:avLst/>
          </a:prstGeom>
        </p:spPr>
      </p:pic>
      <p:pic>
        <p:nvPicPr>
          <p:cNvPr id="19" name="Picture 18">
            <a:extLst>
              <a:ext uri="{FF2B5EF4-FFF2-40B4-BE49-F238E27FC236}">
                <a16:creationId xmlns:a16="http://schemas.microsoft.com/office/drawing/2014/main" id="{4F4303A3-1277-471D-819D-DB7875C2C66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958346" y="1193270"/>
            <a:ext cx="244977" cy="276755"/>
          </a:xfrm>
          <a:prstGeom prst="rect">
            <a:avLst/>
          </a:prstGeom>
        </p:spPr>
      </p:pic>
      <p:sp>
        <p:nvSpPr>
          <p:cNvPr id="22" name="TextBox 21"/>
          <p:cNvSpPr txBox="1"/>
          <p:nvPr userDrawn="1"/>
        </p:nvSpPr>
        <p:spPr>
          <a:xfrm>
            <a:off x="806399" y="1985944"/>
            <a:ext cx="8242351" cy="2913081"/>
          </a:xfrm>
          <a:prstGeom prst="rect">
            <a:avLst/>
          </a:prstGeom>
          <a:noFill/>
        </p:spPr>
        <p:txBody>
          <a:bodyPr wrap="square" lIns="0" tIns="0" rIns="0" bIns="0" rtlCol="0">
            <a:noAutofit/>
          </a:bodyPr>
          <a:lstStyle/>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If you are adding text to a placeholder, simply click within the placeholder, then begin typing.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Use the Indent tool to navigate preset text styles, rather than manually modifying text, adding bullets, etc.</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a:t>
            </a:r>
          </a:p>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The simplest way to add content other than text to a placeholder is by clicking the icon at the center </a:t>
            </a:r>
            <a:b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b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of the placeholder and choosing the content you want to add.</a:t>
            </a:r>
          </a:p>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You can also drag an image file from your computer into the placeholder or right-click on the placeholder and use the menu that appears to place (and even change existing) content into the placeholder.</a:t>
            </a:r>
          </a:p>
          <a:p>
            <a:pPr marL="0" marR="0" lvl="3" indent="0" algn="l" defTabSz="806846"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endParaRPr>
          </a:p>
          <a:p>
            <a:pPr marL="0" marR="0" lvl="3" indent="0" algn="l" defTabSz="806846" rtl="0" eaLnBrk="1" fontAlgn="auto" latinLnBrk="0" hangingPunct="1">
              <a:lnSpc>
                <a:spcPct val="100000"/>
              </a:lnSpc>
              <a:spcBef>
                <a:spcPts val="1200"/>
              </a:spcBef>
              <a:spcAft>
                <a:spcPts val="0"/>
              </a:spcAft>
              <a:buClrTx/>
              <a:buSzTx/>
              <a:buFontTx/>
              <a:buNone/>
              <a:tabLst/>
              <a:defRPr/>
            </a:pPr>
            <a:endParaRPr kumimoji="0" lang="en-US" sz="1800" b="1" i="0" u="none" strike="noStrike" kern="1200" cap="none" spc="0" normalizeH="0" baseline="0" noProof="0">
              <a:ln>
                <a:noFill/>
              </a:ln>
              <a:solidFill>
                <a:schemeClr val="tx2"/>
              </a:solidFill>
              <a:effectLst/>
              <a:uLnTx/>
              <a:uFillTx/>
              <a:latin typeface="Arial Regular" charset="0"/>
              <a:ea typeface="Arial Regular" charset="0"/>
              <a:cs typeface="Arial Regular" charset="0"/>
            </a:endParaRPr>
          </a:p>
          <a:p>
            <a:pPr marL="0" marR="0" lvl="3" indent="0" algn="l" defTabSz="806846" rtl="0" eaLnBrk="1" fontAlgn="auto" latinLnBrk="0" hangingPunct="1">
              <a:lnSpc>
                <a:spcPct val="100000"/>
              </a:lnSpc>
              <a:spcBef>
                <a:spcPts val="1200"/>
              </a:spcBef>
              <a:spcAft>
                <a:spcPts val="0"/>
              </a:spcAft>
              <a:buClrTx/>
              <a:buSzTx/>
              <a:buFontTx/>
              <a:buNone/>
              <a:tabLst/>
              <a:defRPr/>
            </a:pPr>
            <a:endParaRPr kumimoji="0" lang="en-US" sz="1800" b="1" i="0" u="none" strike="noStrike" kern="1200" cap="none" spc="0" normalizeH="0" baseline="0" noProof="0">
              <a:ln>
                <a:noFill/>
              </a:ln>
              <a:solidFill>
                <a:schemeClr val="tx2"/>
              </a:solidFill>
              <a:effectLst/>
              <a:uLnTx/>
              <a:uFillTx/>
              <a:latin typeface="Arial Regular" charset="0"/>
              <a:ea typeface="Arial Regular" charset="0"/>
              <a:cs typeface="Arial Regular" charset="0"/>
            </a:endParaRPr>
          </a:p>
        </p:txBody>
      </p:sp>
      <p:sp>
        <p:nvSpPr>
          <p:cNvPr id="8" name="TextBox 7"/>
          <p:cNvSpPr txBox="1"/>
          <p:nvPr userDrawn="1"/>
        </p:nvSpPr>
        <p:spPr>
          <a:xfrm>
            <a:off x="806399" y="4893717"/>
            <a:ext cx="10553952" cy="843523"/>
          </a:xfrm>
          <a:prstGeom prst="rect">
            <a:avLst/>
          </a:prstGeom>
          <a:noFill/>
        </p:spPr>
        <p:txBody>
          <a:bodyPr wrap="square" lIns="0" tIns="0" rIns="0" bIns="0" rtlCol="0">
            <a:noAutofit/>
          </a:bodyPr>
          <a:lstStyle/>
          <a:p>
            <a:pPr marL="0" marR="0" lvl="3" indent="0" algn="l" defTabSz="806846"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t>Margins and guidelines</a:t>
            </a:r>
          </a:p>
          <a:p>
            <a:pPr marL="0" marR="0" lvl="4" indent="0" algn="l" defTabSz="806846"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When adding or resizing elements in your slide, refer to guidelines to maintain proper alignment, spacing and margins. </a:t>
            </a:r>
            <a:b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b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To view guidelines, select the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View tab</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and check the checkbox next to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Guides</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a:t>
            </a:r>
          </a:p>
        </p:txBody>
      </p:sp>
      <p:sp>
        <p:nvSpPr>
          <p:cNvPr id="12" name="TextBox 11">
            <a:extLst>
              <a:ext uri="{FF2B5EF4-FFF2-40B4-BE49-F238E27FC236}">
                <a16:creationId xmlns:a16="http://schemas.microsoft.com/office/drawing/2014/main" id="{00F90716-BD58-48DC-800C-990BC67CE6D2}"/>
              </a:ext>
            </a:extLst>
          </p:cNvPr>
          <p:cNvSpPr txBox="1"/>
          <p:nvPr userDrawn="1"/>
        </p:nvSpPr>
        <p:spPr>
          <a:xfrm>
            <a:off x="814387" y="207440"/>
            <a:ext cx="8115301" cy="228600"/>
          </a:xfrm>
          <a:prstGeom prst="rect">
            <a:avLst/>
          </a:prstGeom>
          <a:noFill/>
        </p:spPr>
        <p:txBody>
          <a:bodyPr wrap="square" lIns="0" tIns="0" rIns="0" bIns="0" rtlCol="0">
            <a:noAutofit/>
          </a:bodyPr>
          <a:lstStyle/>
          <a:p>
            <a:pPr>
              <a:lnSpc>
                <a:spcPct val="90000"/>
              </a:lnSpc>
            </a:pPr>
            <a:r>
              <a:rPr lang="en-US" sz="1400" b="0">
                <a:solidFill>
                  <a:schemeClr val="tx2"/>
                </a:solidFill>
              </a:rPr>
              <a:t>Quick reference guide</a:t>
            </a:r>
          </a:p>
        </p:txBody>
      </p:sp>
      <p:sp>
        <p:nvSpPr>
          <p:cNvPr id="13" name="Rectangle 12">
            <a:extLst>
              <a:ext uri="{FF2B5EF4-FFF2-40B4-BE49-F238E27FC236}">
                <a16:creationId xmlns:a16="http://schemas.microsoft.com/office/drawing/2014/main" id="{C8738BBA-7747-438D-82A4-8A51E8CFEFB1}"/>
              </a:ext>
            </a:extLst>
          </p:cNvPr>
          <p:cNvSpPr/>
          <p:nvPr userDrawn="1"/>
        </p:nvSpPr>
        <p:spPr>
          <a:xfrm>
            <a:off x="800919" y="625655"/>
            <a:ext cx="4611840" cy="369332"/>
          </a:xfrm>
          <a:prstGeom prst="rect">
            <a:avLst/>
          </a:prstGeom>
        </p:spPr>
        <p:txBody>
          <a:bodyPr wrap="none" lIns="0" tIns="0" rIns="0" bIns="0">
            <a:spAutoFit/>
          </a:bodyPr>
          <a:lstStyle/>
          <a:p>
            <a:r>
              <a:rPr lang="en-US" sz="2400" b="1">
                <a:solidFill>
                  <a:schemeClr val="tx2"/>
                </a:solidFill>
              </a:rPr>
              <a:t>Adding content to placeholders</a:t>
            </a:r>
          </a:p>
        </p:txBody>
      </p:sp>
      <p:sp>
        <p:nvSpPr>
          <p:cNvPr id="14" name="Line 11">
            <a:extLst>
              <a:ext uri="{FF2B5EF4-FFF2-40B4-BE49-F238E27FC236}">
                <a16:creationId xmlns:a16="http://schemas.microsoft.com/office/drawing/2014/main" id="{958D35BB-FC84-4B54-8F75-F124892C06DC}"/>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Rectangle 19">
            <a:extLst>
              <a:ext uri="{FF2B5EF4-FFF2-40B4-BE49-F238E27FC236}">
                <a16:creationId xmlns:a16="http://schemas.microsoft.com/office/drawing/2014/main" id="{4D76683B-EC35-45EC-9B9E-826AB4185E40}"/>
              </a:ext>
            </a:extLst>
          </p:cNvPr>
          <p:cNvSpPr/>
          <p:nvPr userDrawn="1"/>
        </p:nvSpPr>
        <p:spPr>
          <a:xfrm>
            <a:off x="5206012" y="1193270"/>
            <a:ext cx="206861" cy="219372"/>
          </a:xfrm>
          <a:prstGeom prst="rect">
            <a:avLst/>
          </a:prstGeom>
          <a:solidFill>
            <a:schemeClr val="tx2">
              <a:alpha val="3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F1868793-695A-437F-B4C9-351F06B880BA}"/>
              </a:ext>
            </a:extLst>
          </p:cNvPr>
          <p:cNvSpPr/>
          <p:nvPr userDrawn="1"/>
        </p:nvSpPr>
        <p:spPr>
          <a:xfrm>
            <a:off x="4994079" y="1193270"/>
            <a:ext cx="206861" cy="219372"/>
          </a:xfrm>
          <a:prstGeom prst="rect">
            <a:avLst/>
          </a:prstGeom>
          <a:solidFill>
            <a:schemeClr val="bg2">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CFCDC32C-0E2C-4822-9E4F-B258F9A144AB}"/>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780588" y="2399618"/>
            <a:ext cx="1162050" cy="790575"/>
          </a:xfrm>
          <a:prstGeom prst="rect">
            <a:avLst/>
          </a:prstGeom>
          <a:ln w="6350">
            <a:solidFill>
              <a:schemeClr val="tx2"/>
            </a:solidFill>
          </a:ln>
        </p:spPr>
      </p:pic>
      <p:cxnSp>
        <p:nvCxnSpPr>
          <p:cNvPr id="7" name="Straight Arrow Connector 6">
            <a:extLst>
              <a:ext uri="{FF2B5EF4-FFF2-40B4-BE49-F238E27FC236}">
                <a16:creationId xmlns:a16="http://schemas.microsoft.com/office/drawing/2014/main" id="{5E210CCD-C92E-4ACD-95EC-A249B304AE00}"/>
              </a:ext>
            </a:extLst>
          </p:cNvPr>
          <p:cNvCxnSpPr>
            <a:cxnSpLocks/>
          </p:cNvCxnSpPr>
          <p:nvPr userDrawn="1"/>
        </p:nvCxnSpPr>
        <p:spPr>
          <a:xfrm>
            <a:off x="8710413" y="2683962"/>
            <a:ext cx="1041600" cy="0"/>
          </a:xfrm>
          <a:prstGeom prst="straightConnector1">
            <a:avLst/>
          </a:prstGeom>
          <a:noFill/>
          <a:ln w="635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cxnSp>
      <p:pic>
        <p:nvPicPr>
          <p:cNvPr id="23" name="Picture 22">
            <a:extLst>
              <a:ext uri="{FF2B5EF4-FFF2-40B4-BE49-F238E27FC236}">
                <a16:creationId xmlns:a16="http://schemas.microsoft.com/office/drawing/2014/main" id="{82CB623B-8383-48C8-92D9-21B55117583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06399" y="3917692"/>
            <a:ext cx="10584000" cy="800100"/>
          </a:xfrm>
          <a:prstGeom prst="rect">
            <a:avLst/>
          </a:prstGeom>
        </p:spPr>
      </p:pic>
      <p:sp>
        <p:nvSpPr>
          <p:cNvPr id="24" name="Rectangle 23">
            <a:extLst>
              <a:ext uri="{FF2B5EF4-FFF2-40B4-BE49-F238E27FC236}">
                <a16:creationId xmlns:a16="http://schemas.microsoft.com/office/drawing/2014/main" id="{BBBF40B4-45AB-4BD4-B35A-4CB0D49AD866}"/>
              </a:ext>
            </a:extLst>
          </p:cNvPr>
          <p:cNvSpPr/>
          <p:nvPr userDrawn="1"/>
        </p:nvSpPr>
        <p:spPr>
          <a:xfrm>
            <a:off x="3291840" y="4103984"/>
            <a:ext cx="480060" cy="462592"/>
          </a:xfrm>
          <a:prstGeom prst="rect">
            <a:avLst/>
          </a:prstGeom>
          <a:solidFill>
            <a:schemeClr val="tx2">
              <a:alpha val="1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80CB3C5E-5444-4840-9CB4-A90E680F878D}"/>
              </a:ext>
            </a:extLst>
          </p:cNvPr>
          <p:cNvSpPr/>
          <p:nvPr userDrawn="1"/>
        </p:nvSpPr>
        <p:spPr>
          <a:xfrm>
            <a:off x="5200650" y="1419225"/>
            <a:ext cx="3724275" cy="695325"/>
          </a:xfrm>
          <a:custGeom>
            <a:avLst/>
            <a:gdLst>
              <a:gd name="connsiteX0" fmla="*/ 3552825 w 3724275"/>
              <a:gd name="connsiteY0" fmla="*/ 695325 h 695325"/>
              <a:gd name="connsiteX1" fmla="*/ 3724275 w 3724275"/>
              <a:gd name="connsiteY1" fmla="*/ 695325 h 695325"/>
              <a:gd name="connsiteX2" fmla="*/ 3724275 w 3724275"/>
              <a:gd name="connsiteY2" fmla="*/ 466725 h 695325"/>
              <a:gd name="connsiteX3" fmla="*/ 0 w 3724275"/>
              <a:gd name="connsiteY3" fmla="*/ 466725 h 695325"/>
              <a:gd name="connsiteX4" fmla="*/ 0 w 3724275"/>
              <a:gd name="connsiteY4" fmla="*/ 0 h 69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4275" h="695325">
                <a:moveTo>
                  <a:pt x="3552825" y="695325"/>
                </a:moveTo>
                <a:lnTo>
                  <a:pt x="3724275" y="695325"/>
                </a:lnTo>
                <a:lnTo>
                  <a:pt x="3724275" y="466725"/>
                </a:lnTo>
                <a:lnTo>
                  <a:pt x="0" y="466725"/>
                </a:lnTo>
                <a:lnTo>
                  <a:pt x="0" y="0"/>
                </a:lnTo>
              </a:path>
            </a:pathLst>
          </a:custGeom>
          <a:noFill/>
          <a:ln w="635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27" name="Freeform: Shape 26">
            <a:extLst>
              <a:ext uri="{FF2B5EF4-FFF2-40B4-BE49-F238E27FC236}">
                <a16:creationId xmlns:a16="http://schemas.microsoft.com/office/drawing/2014/main" id="{EC2B33CA-FABC-4792-9A2E-237FAEB0548B}"/>
              </a:ext>
            </a:extLst>
          </p:cNvPr>
          <p:cNvSpPr/>
          <p:nvPr userDrawn="1"/>
        </p:nvSpPr>
        <p:spPr>
          <a:xfrm>
            <a:off x="2962275" y="4610100"/>
            <a:ext cx="542925" cy="400050"/>
          </a:xfrm>
          <a:custGeom>
            <a:avLst/>
            <a:gdLst>
              <a:gd name="connsiteX0" fmla="*/ 0 w 542925"/>
              <a:gd name="connsiteY0" fmla="*/ 400050 h 400050"/>
              <a:gd name="connsiteX1" fmla="*/ 542925 w 542925"/>
              <a:gd name="connsiteY1" fmla="*/ 400050 h 400050"/>
              <a:gd name="connsiteX2" fmla="*/ 542925 w 542925"/>
              <a:gd name="connsiteY2" fmla="*/ 0 h 400050"/>
            </a:gdLst>
            <a:ahLst/>
            <a:cxnLst>
              <a:cxn ang="0">
                <a:pos x="connsiteX0" y="connsiteY0"/>
              </a:cxn>
              <a:cxn ang="0">
                <a:pos x="connsiteX1" y="connsiteY1"/>
              </a:cxn>
              <a:cxn ang="0">
                <a:pos x="connsiteX2" y="connsiteY2"/>
              </a:cxn>
            </a:cxnLst>
            <a:rect l="l" t="t" r="r" b="b"/>
            <a:pathLst>
              <a:path w="542925" h="400050">
                <a:moveTo>
                  <a:pt x="0" y="400050"/>
                </a:moveTo>
                <a:lnTo>
                  <a:pt x="542925" y="400050"/>
                </a:lnTo>
                <a:lnTo>
                  <a:pt x="542925" y="0"/>
                </a:lnTo>
              </a:path>
            </a:pathLst>
          </a:custGeom>
          <a:noFill/>
          <a:ln w="635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Tree>
    <p:extLst>
      <p:ext uri="{BB962C8B-B14F-4D97-AF65-F5344CB8AC3E}">
        <p14:creationId xmlns:p14="http://schemas.microsoft.com/office/powerpoint/2010/main" val="23340813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Instructions 6">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0F90716-BD58-48DC-800C-990BC67CE6D2}"/>
              </a:ext>
            </a:extLst>
          </p:cNvPr>
          <p:cNvSpPr txBox="1"/>
          <p:nvPr userDrawn="1"/>
        </p:nvSpPr>
        <p:spPr>
          <a:xfrm>
            <a:off x="814387" y="207440"/>
            <a:ext cx="8115301" cy="228600"/>
          </a:xfrm>
          <a:prstGeom prst="rect">
            <a:avLst/>
          </a:prstGeom>
          <a:noFill/>
        </p:spPr>
        <p:txBody>
          <a:bodyPr wrap="square" lIns="0" tIns="0" rIns="0" bIns="0" rtlCol="0">
            <a:noAutofit/>
          </a:bodyPr>
          <a:lstStyle/>
          <a:p>
            <a:pPr>
              <a:lnSpc>
                <a:spcPct val="90000"/>
              </a:lnSpc>
            </a:pPr>
            <a:r>
              <a:rPr lang="en-US" sz="1400" b="0">
                <a:solidFill>
                  <a:schemeClr val="tx2"/>
                </a:solidFill>
              </a:rPr>
              <a:t>Quick reference guide</a:t>
            </a:r>
          </a:p>
        </p:txBody>
      </p:sp>
      <p:sp>
        <p:nvSpPr>
          <p:cNvPr id="13" name="Rectangle 12">
            <a:extLst>
              <a:ext uri="{FF2B5EF4-FFF2-40B4-BE49-F238E27FC236}">
                <a16:creationId xmlns:a16="http://schemas.microsoft.com/office/drawing/2014/main" id="{C8738BBA-7747-438D-82A4-8A51E8CFEFB1}"/>
              </a:ext>
            </a:extLst>
          </p:cNvPr>
          <p:cNvSpPr/>
          <p:nvPr userDrawn="1"/>
        </p:nvSpPr>
        <p:spPr>
          <a:xfrm>
            <a:off x="800919" y="620205"/>
            <a:ext cx="4611840" cy="369332"/>
          </a:xfrm>
          <a:prstGeom prst="rect">
            <a:avLst/>
          </a:prstGeom>
        </p:spPr>
        <p:txBody>
          <a:bodyPr wrap="none" lIns="0" tIns="0" rIns="0" bIns="0">
            <a:spAutoFit/>
          </a:bodyPr>
          <a:lstStyle/>
          <a:p>
            <a:r>
              <a:rPr lang="en-US" sz="2400" b="1">
                <a:solidFill>
                  <a:schemeClr val="tx2"/>
                </a:solidFill>
              </a:rPr>
              <a:t>Adding content to placeholders</a:t>
            </a:r>
          </a:p>
        </p:txBody>
      </p:sp>
      <p:sp>
        <p:nvSpPr>
          <p:cNvPr id="14" name="Line 11">
            <a:extLst>
              <a:ext uri="{FF2B5EF4-FFF2-40B4-BE49-F238E27FC236}">
                <a16:creationId xmlns:a16="http://schemas.microsoft.com/office/drawing/2014/main" id="{958D35BB-FC84-4B54-8F75-F124892C06DC}"/>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TextBox 43">
            <a:extLst>
              <a:ext uri="{FF2B5EF4-FFF2-40B4-BE49-F238E27FC236}">
                <a16:creationId xmlns:a16="http://schemas.microsoft.com/office/drawing/2014/main" id="{EBC56938-B978-454C-814B-52EF090A2DE4}"/>
              </a:ext>
            </a:extLst>
          </p:cNvPr>
          <p:cNvSpPr txBox="1"/>
          <p:nvPr userDrawn="1"/>
        </p:nvSpPr>
        <p:spPr>
          <a:xfrm>
            <a:off x="814386" y="1957388"/>
            <a:ext cx="4824413" cy="3884464"/>
          </a:xfrm>
          <a:prstGeom prst="rect">
            <a:avLst/>
          </a:prstGeom>
          <a:noFill/>
        </p:spPr>
        <p:txBody>
          <a:bodyPr wrap="square" lIns="0" tIns="0" rIns="0" bIns="0" rtlCol="0">
            <a:noAutofit/>
          </a:bodyPr>
          <a:lstStyle/>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Do not drag and drop or copy/paste whole slides into your presentation </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(unless they were constructed from the exact same theme). This will transfer a new Master theme into your template (when using </a:t>
            </a:r>
            <a:r>
              <a:rPr kumimoji="0" lang="en-US" sz="1400" b="0" i="1" u="none" strike="noStrike" kern="1200" cap="none" spc="0" normalizeH="0" baseline="0" noProof="0">
                <a:ln>
                  <a:noFill/>
                </a:ln>
                <a:solidFill>
                  <a:schemeClr val="tx2"/>
                </a:solidFill>
                <a:effectLst/>
                <a:uLnTx/>
                <a:uFillTx/>
                <a:latin typeface="Arial Regular" charset="0"/>
                <a:ea typeface="Arial Regular" charset="0"/>
                <a:cs typeface="Arial Regular" charset="0"/>
              </a:rPr>
              <a:t>source formatting</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or a new layout into your Master theme (when using </a:t>
            </a:r>
            <a:r>
              <a:rPr kumimoji="0" lang="en-US" sz="1400" b="0" i="1" u="none" strike="noStrike" kern="1200" cap="none" spc="0" normalizeH="0" baseline="0" noProof="0">
                <a:ln>
                  <a:noFill/>
                </a:ln>
                <a:solidFill>
                  <a:schemeClr val="tx2"/>
                </a:solidFill>
                <a:effectLst/>
                <a:uLnTx/>
                <a:uFillTx/>
                <a:latin typeface="Arial Regular" charset="0"/>
                <a:ea typeface="Arial Regular" charset="0"/>
                <a:cs typeface="Arial Regular" charset="0"/>
              </a:rPr>
              <a:t>destination theme</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which often results in inconsistent headers, footers, margins and general formatting.</a:t>
            </a:r>
          </a:p>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Instead,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always start by selecting a layout from your Master theme</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then copy/paste bodies of text from a text box in your old presentation file to your new presentation file. Choose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Keep Text Only</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then use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Indent</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buttons to format text.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This method will preserve the integrity of your Master theme</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a:t>
            </a:r>
          </a:p>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Do not copy/paste images from one file to another. Instead, save the image on your computer, then upload the image to the image placeholder within your selected layout.</a:t>
            </a:r>
          </a:p>
          <a:p>
            <a:pPr marL="0" marR="0" lvl="3" indent="0" algn="l" defTabSz="806846" rtl="0" eaLnBrk="1" fontAlgn="auto" latinLnBrk="0" hangingPunct="1">
              <a:lnSpc>
                <a:spcPct val="100000"/>
              </a:lnSpc>
              <a:spcBef>
                <a:spcPts val="1200"/>
              </a:spcBef>
              <a:spcAft>
                <a:spcPts val="0"/>
              </a:spcAft>
              <a:buClrTx/>
              <a:buSzTx/>
              <a:buFontTx/>
              <a:buNone/>
              <a:tabLst/>
              <a:defRPr/>
            </a:pPr>
            <a:endParaRPr kumimoji="0" lang="en-US" sz="1800" b="1" i="0" u="none" strike="noStrike" kern="1200" cap="none" spc="0" normalizeH="0" baseline="0" noProof="0">
              <a:ln>
                <a:noFill/>
              </a:ln>
              <a:solidFill>
                <a:schemeClr val="tx2"/>
              </a:solidFill>
              <a:effectLst/>
              <a:uLnTx/>
              <a:uFillTx/>
              <a:latin typeface="Arial Regular" charset="0"/>
              <a:ea typeface="Arial Regular" charset="0"/>
              <a:cs typeface="Arial Regular" charset="0"/>
            </a:endParaRPr>
          </a:p>
        </p:txBody>
      </p:sp>
    </p:spTree>
    <p:extLst>
      <p:ext uri="{BB962C8B-B14F-4D97-AF65-F5344CB8AC3E}">
        <p14:creationId xmlns:p14="http://schemas.microsoft.com/office/powerpoint/2010/main" val="30722004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structions 5">
    <p:spTree>
      <p:nvGrpSpPr>
        <p:cNvPr id="1" name=""/>
        <p:cNvGrpSpPr/>
        <p:nvPr/>
      </p:nvGrpSpPr>
      <p:grpSpPr>
        <a:xfrm>
          <a:off x="0" y="0"/>
          <a:ext cx="0" cy="0"/>
          <a:chOff x="0" y="0"/>
          <a:chExt cx="0" cy="0"/>
        </a:xfrm>
      </p:grpSpPr>
      <p:sp>
        <p:nvSpPr>
          <p:cNvPr id="22" name="TextBox 21"/>
          <p:cNvSpPr txBox="1"/>
          <p:nvPr userDrawn="1"/>
        </p:nvSpPr>
        <p:spPr>
          <a:xfrm>
            <a:off x="814386" y="1957388"/>
            <a:ext cx="4824413" cy="3884464"/>
          </a:xfrm>
          <a:prstGeom prst="rect">
            <a:avLst/>
          </a:prstGeom>
          <a:noFill/>
        </p:spPr>
        <p:txBody>
          <a:bodyPr wrap="square" lIns="0" tIns="0" rIns="0" bIns="0" rtlCol="0">
            <a:noAutofit/>
          </a:bodyPr>
          <a:lstStyle/>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Do not drag and drop or copy/paste whole slides into your presentation </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(unless they were constructed from the exact same theme). This will transfer a new Master theme into your template (when using </a:t>
            </a:r>
            <a:r>
              <a:rPr kumimoji="0" lang="en-US" sz="1400" b="0" i="1" u="none" strike="noStrike" kern="1200" cap="none" spc="0" normalizeH="0" baseline="0" noProof="0">
                <a:ln>
                  <a:noFill/>
                </a:ln>
                <a:solidFill>
                  <a:schemeClr val="tx2"/>
                </a:solidFill>
                <a:effectLst/>
                <a:uLnTx/>
                <a:uFillTx/>
                <a:latin typeface="Arial Regular" charset="0"/>
                <a:ea typeface="Arial Regular" charset="0"/>
                <a:cs typeface="Arial Regular" charset="0"/>
              </a:rPr>
              <a:t>source formatting</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or a new layout into your Master theme (when using </a:t>
            </a:r>
            <a:r>
              <a:rPr kumimoji="0" lang="en-US" sz="1400" b="0" i="1" u="none" strike="noStrike" kern="1200" cap="none" spc="0" normalizeH="0" baseline="0" noProof="0">
                <a:ln>
                  <a:noFill/>
                </a:ln>
                <a:solidFill>
                  <a:schemeClr val="tx2"/>
                </a:solidFill>
                <a:effectLst/>
                <a:uLnTx/>
                <a:uFillTx/>
                <a:latin typeface="Arial Regular" charset="0"/>
                <a:ea typeface="Arial Regular" charset="0"/>
                <a:cs typeface="Arial Regular" charset="0"/>
              </a:rPr>
              <a:t>destination theme</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which often results in inconsistent headers, footers, margins and general formatting.</a:t>
            </a:r>
          </a:p>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Instead,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always start by selecting a layout from your Master theme</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then copy/paste bodies of text from a text box in your old presentation file to your new presentation file. Choose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Keep Text Only</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then use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Indent</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buttons to format text.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This method will preserve the integrity of your Master theme</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a:t>
            </a:r>
          </a:p>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Do not copy/paste images from one file to another. Instead, save the image on your computer, then upload the image to the image placeholder within your selected layout.</a:t>
            </a:r>
          </a:p>
          <a:p>
            <a:pPr marL="0" marR="0" lvl="3" indent="0" algn="l" defTabSz="806846" rtl="0" eaLnBrk="1" fontAlgn="auto" latinLnBrk="0" hangingPunct="1">
              <a:lnSpc>
                <a:spcPct val="100000"/>
              </a:lnSpc>
              <a:spcBef>
                <a:spcPts val="1200"/>
              </a:spcBef>
              <a:spcAft>
                <a:spcPts val="0"/>
              </a:spcAft>
              <a:buClrTx/>
              <a:buSzTx/>
              <a:buFontTx/>
              <a:buNone/>
              <a:tabLst/>
              <a:defRPr/>
            </a:pPr>
            <a:endParaRPr kumimoji="0" lang="en-US" sz="1800" b="1" i="0" u="none" strike="noStrike" kern="1200" cap="none" spc="0" normalizeH="0" baseline="0" noProof="0">
              <a:ln>
                <a:noFill/>
              </a:ln>
              <a:solidFill>
                <a:schemeClr val="tx2"/>
              </a:solidFill>
              <a:effectLst/>
              <a:uLnTx/>
              <a:uFillTx/>
              <a:latin typeface="Arial Regular" charset="0"/>
              <a:ea typeface="Arial Regular" charset="0"/>
              <a:cs typeface="Arial Regular" charset="0"/>
            </a:endParaRPr>
          </a:p>
        </p:txBody>
      </p:sp>
      <p:grpSp>
        <p:nvGrpSpPr>
          <p:cNvPr id="2" name="Group 1"/>
          <p:cNvGrpSpPr/>
          <p:nvPr userDrawn="1"/>
        </p:nvGrpSpPr>
        <p:grpSpPr>
          <a:xfrm>
            <a:off x="6750504" y="1957388"/>
            <a:ext cx="4358367" cy="3743964"/>
            <a:chOff x="6660017" y="1600200"/>
            <a:chExt cx="4358367" cy="3743964"/>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60017" y="1600200"/>
              <a:ext cx="4358367" cy="3672960"/>
            </a:xfrm>
            <a:prstGeom prst="rect">
              <a:avLst/>
            </a:prstGeom>
            <a:ln w="3175">
              <a:solidFill>
                <a:schemeClr val="bg1">
                  <a:lumMod val="85000"/>
                </a:schemeClr>
              </a:solidFill>
            </a:ln>
            <a:effectLst>
              <a:outerShdw blurRad="50800" dist="38100" dir="2700000" algn="tl" rotWithShape="0">
                <a:prstClr val="black">
                  <a:alpha val="20000"/>
                </a:prstClr>
              </a:outerShdw>
            </a:effectLst>
          </p:spPr>
        </p:pic>
        <p:sp>
          <p:nvSpPr>
            <p:cNvPr id="15" name="Rectangle 14"/>
            <p:cNvSpPr/>
            <p:nvPr userDrawn="1"/>
          </p:nvSpPr>
          <p:spPr>
            <a:xfrm>
              <a:off x="7336347" y="4672071"/>
              <a:ext cx="1395885" cy="672093"/>
            </a:xfrm>
            <a:prstGeom prst="rect">
              <a:avLst/>
            </a:prstGeom>
            <a:solidFill>
              <a:srgbClr val="00B9E4">
                <a:alpha val="30000"/>
              </a:srgbClr>
            </a:solidFill>
            <a:ln w="28575">
              <a:solidFill>
                <a:srgbClr val="00B9E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2218A6AA-401A-4A4F-AE36-B98DAC109E90}"/>
              </a:ext>
            </a:extLst>
          </p:cNvPr>
          <p:cNvSpPr txBox="1"/>
          <p:nvPr userDrawn="1"/>
        </p:nvSpPr>
        <p:spPr>
          <a:xfrm>
            <a:off x="814387" y="207440"/>
            <a:ext cx="8115301" cy="228600"/>
          </a:xfrm>
          <a:prstGeom prst="rect">
            <a:avLst/>
          </a:prstGeom>
          <a:noFill/>
        </p:spPr>
        <p:txBody>
          <a:bodyPr wrap="square" lIns="0" tIns="0" rIns="0" bIns="0" rtlCol="0">
            <a:noAutofit/>
          </a:bodyPr>
          <a:lstStyle/>
          <a:p>
            <a:pPr>
              <a:lnSpc>
                <a:spcPct val="90000"/>
              </a:lnSpc>
            </a:pPr>
            <a:r>
              <a:rPr lang="en-US" sz="1400" b="0">
                <a:solidFill>
                  <a:schemeClr val="tx2"/>
                </a:solidFill>
              </a:rPr>
              <a:t>Quick reference guide</a:t>
            </a:r>
          </a:p>
        </p:txBody>
      </p:sp>
      <p:sp>
        <p:nvSpPr>
          <p:cNvPr id="13" name="Rectangle 12">
            <a:extLst>
              <a:ext uri="{FF2B5EF4-FFF2-40B4-BE49-F238E27FC236}">
                <a16:creationId xmlns:a16="http://schemas.microsoft.com/office/drawing/2014/main" id="{C0340554-76DF-4F7B-9419-1F2F45360183}"/>
              </a:ext>
            </a:extLst>
          </p:cNvPr>
          <p:cNvSpPr/>
          <p:nvPr userDrawn="1"/>
        </p:nvSpPr>
        <p:spPr>
          <a:xfrm>
            <a:off x="800919" y="625655"/>
            <a:ext cx="6718827" cy="369332"/>
          </a:xfrm>
          <a:prstGeom prst="rect">
            <a:avLst/>
          </a:prstGeom>
        </p:spPr>
        <p:txBody>
          <a:bodyPr wrap="none" lIns="0" tIns="0" rIns="0" bIns="0">
            <a:spAutoFit/>
          </a:bodyPr>
          <a:lstStyle/>
          <a:p>
            <a:r>
              <a:rPr lang="en-GB" sz="2400" b="1">
                <a:solidFill>
                  <a:schemeClr val="tx2"/>
                </a:solidFill>
              </a:rPr>
              <a:t>Transferring content from other presentations</a:t>
            </a:r>
          </a:p>
        </p:txBody>
      </p:sp>
      <p:sp>
        <p:nvSpPr>
          <p:cNvPr id="14" name="Line 11">
            <a:extLst>
              <a:ext uri="{FF2B5EF4-FFF2-40B4-BE49-F238E27FC236}">
                <a16:creationId xmlns:a16="http://schemas.microsoft.com/office/drawing/2014/main" id="{4EDC4516-1146-4E75-9CC5-8609D4A05B57}"/>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603334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nstructions 6">
    <p:spTree>
      <p:nvGrpSpPr>
        <p:cNvPr id="1" name=""/>
        <p:cNvGrpSpPr/>
        <p:nvPr/>
      </p:nvGrpSpPr>
      <p:grpSpPr>
        <a:xfrm>
          <a:off x="0" y="0"/>
          <a:ext cx="0" cy="0"/>
          <a:chOff x="0" y="0"/>
          <a:chExt cx="0" cy="0"/>
        </a:xfrm>
      </p:grpSpPr>
      <p:sp>
        <p:nvSpPr>
          <p:cNvPr id="22" name="TextBox 21"/>
          <p:cNvSpPr txBox="1"/>
          <p:nvPr userDrawn="1"/>
        </p:nvSpPr>
        <p:spPr>
          <a:xfrm>
            <a:off x="814387" y="1957388"/>
            <a:ext cx="3259773" cy="4343400"/>
          </a:xfrm>
          <a:prstGeom prst="rect">
            <a:avLst/>
          </a:prstGeom>
          <a:noFill/>
        </p:spPr>
        <p:txBody>
          <a:bodyPr wrap="square" lIns="0" tIns="0" rIns="0" bIns="0" rtlCol="0">
            <a:noAutofit/>
          </a:bodyPr>
          <a:lstStyle/>
          <a:p>
            <a:pPr marL="0" marR="0" lvl="3" indent="0" algn="l" defTabSz="806846"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t>Consistency</a:t>
            </a:r>
          </a:p>
          <a:p>
            <a:pPr marL="0" marR="0" lvl="4" indent="0" algn="l" defTabSz="806846"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To make formatting consistent, ensure </a:t>
            </a:r>
            <a:b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b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all your slides are based on ONE </a:t>
            </a:r>
            <a:b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b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master theme.</a:t>
            </a:r>
          </a:p>
          <a:p>
            <a:pPr marL="0" marR="0" lvl="3" indent="0" algn="l" defTabSz="806846"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t>Guides</a:t>
            </a:r>
          </a:p>
          <a:p>
            <a:pPr marL="0" marR="0" lvl="4" indent="0" algn="l" defTabSz="806846"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Use guides to properly align objects on </a:t>
            </a:r>
            <a:b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b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a slide. To turn on Guides, check </a:t>
            </a:r>
            <a: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t>Guides</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under the </a:t>
            </a:r>
            <a: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t>View</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tab or right-click on-slide.</a:t>
            </a:r>
          </a:p>
          <a:p>
            <a:pPr marL="0" marR="0" lvl="3" indent="0" algn="l" defTabSz="806846"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t>Background</a:t>
            </a:r>
          </a:p>
          <a:p>
            <a:pPr marL="0" marR="0" lvl="4" indent="0" algn="l" defTabSz="806846"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Alternate background colors for some layouts are available in the Master theme. To change the background of your slide, click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Layout</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in the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Home tab </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and select the layout with the preferred background color in the drop down menu.</a:t>
            </a:r>
          </a:p>
        </p:txBody>
      </p:sp>
      <p:sp>
        <p:nvSpPr>
          <p:cNvPr id="8" name="TextBox 7"/>
          <p:cNvSpPr txBox="1"/>
          <p:nvPr userDrawn="1"/>
        </p:nvSpPr>
        <p:spPr>
          <a:xfrm>
            <a:off x="7923212" y="1957388"/>
            <a:ext cx="3659187" cy="4343400"/>
          </a:xfrm>
          <a:prstGeom prst="rect">
            <a:avLst/>
          </a:prstGeom>
          <a:noFill/>
        </p:spPr>
        <p:txBody>
          <a:bodyPr wrap="square" lIns="0" tIns="0" rIns="0" bIns="0" rtlCol="0">
            <a:noAutofit/>
          </a:bodyPr>
          <a:lstStyle/>
          <a:p>
            <a:pPr marL="0" marR="0" lvl="3" indent="0" algn="l" defTabSz="806846"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t>Font</a:t>
            </a:r>
          </a:p>
          <a:p>
            <a:pPr marL="0" marR="0" lvl="4" indent="0" algn="l" defTabSz="806846" rtl="0" eaLnBrk="1" fontAlgn="auto" latinLnBrk="0" hangingPunct="1">
              <a:lnSpc>
                <a:spcPct val="100000"/>
              </a:lnSpc>
              <a:spcBef>
                <a:spcPts val="0"/>
              </a:spcBef>
              <a:spcAft>
                <a:spcPts val="0"/>
              </a:spcAft>
              <a:buClr>
                <a:srgbClr val="000000"/>
              </a:buClr>
              <a:buSzTx/>
              <a:buFontTx/>
              <a:buNone/>
              <a:tabLst/>
              <a:defRPr/>
            </a:pP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Only use Arial font</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Don’t use Capita font. Use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Search</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&gt;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Replace Fonts </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function to replace all fonts in your presentation. Use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Indent</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tools to navigate preset text styles.</a:t>
            </a:r>
            <a:endPar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endParaRPr>
          </a:p>
          <a:p>
            <a:pPr marL="0" marR="0" lvl="3" indent="0" algn="l" defTabSz="806846"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t>Punctuation and case</a:t>
            </a:r>
          </a:p>
          <a:p>
            <a:pPr marL="0" marR="0" lvl="4" indent="0" algn="l" defTabSz="806846"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Do not use periods at the end of a slide title. Capita uses sentence case, so only capitalize the first word and proper nouns in headlines.</a:t>
            </a:r>
          </a:p>
          <a:p>
            <a:pPr marL="0" marR="0" lvl="3" indent="0" algn="l" defTabSz="806846"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t>PPT vs PDF</a:t>
            </a:r>
          </a:p>
          <a:p>
            <a:pPr marL="0" marR="0" lvl="4" indent="0" algn="l" defTabSz="806846"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Do not send the a PowerPoint file to a client. Instead, export as PDF and send the PDF file. </a:t>
            </a:r>
          </a:p>
          <a:p>
            <a:pPr marL="0" marR="0" lvl="4" indent="0" algn="l" defTabSz="806846"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endParaRPr>
          </a:p>
          <a:p>
            <a:pPr marL="0" marR="0" lvl="4" indent="0" algn="l" defTabSz="806846"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t>Transitions</a:t>
            </a:r>
          </a:p>
          <a:p>
            <a:pPr marL="0" marR="0" lvl="4" indent="0" algn="l" defTabSz="806846"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Always use the Fade transition </a:t>
            </a:r>
            <a:b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b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for presentations.</a:t>
            </a:r>
          </a:p>
        </p:txBody>
      </p:sp>
      <p:sp>
        <p:nvSpPr>
          <p:cNvPr id="11" name="TextBox 10">
            <a:extLst>
              <a:ext uri="{FF2B5EF4-FFF2-40B4-BE49-F238E27FC236}">
                <a16:creationId xmlns:a16="http://schemas.microsoft.com/office/drawing/2014/main" id="{635B1055-4532-4EB0-81BB-EA4467AAA888}"/>
              </a:ext>
            </a:extLst>
          </p:cNvPr>
          <p:cNvSpPr txBox="1"/>
          <p:nvPr userDrawn="1"/>
        </p:nvSpPr>
        <p:spPr>
          <a:xfrm>
            <a:off x="814387" y="207440"/>
            <a:ext cx="8115301" cy="228600"/>
          </a:xfrm>
          <a:prstGeom prst="rect">
            <a:avLst/>
          </a:prstGeom>
          <a:noFill/>
        </p:spPr>
        <p:txBody>
          <a:bodyPr wrap="square" lIns="0" tIns="0" rIns="0" bIns="0" rtlCol="0">
            <a:noAutofit/>
          </a:bodyPr>
          <a:lstStyle/>
          <a:p>
            <a:pPr>
              <a:lnSpc>
                <a:spcPct val="90000"/>
              </a:lnSpc>
            </a:pPr>
            <a:r>
              <a:rPr lang="en-US" sz="1400" b="0">
                <a:solidFill>
                  <a:schemeClr val="tx2"/>
                </a:solidFill>
              </a:rPr>
              <a:t>Quick reference guide</a:t>
            </a:r>
          </a:p>
        </p:txBody>
      </p:sp>
      <p:sp>
        <p:nvSpPr>
          <p:cNvPr id="12" name="Rectangle 11">
            <a:extLst>
              <a:ext uri="{FF2B5EF4-FFF2-40B4-BE49-F238E27FC236}">
                <a16:creationId xmlns:a16="http://schemas.microsoft.com/office/drawing/2014/main" id="{FCA3493E-C4C3-46CC-9154-FA58F039BE41}"/>
              </a:ext>
            </a:extLst>
          </p:cNvPr>
          <p:cNvSpPr/>
          <p:nvPr userDrawn="1"/>
        </p:nvSpPr>
        <p:spPr>
          <a:xfrm>
            <a:off x="800919" y="625655"/>
            <a:ext cx="3021661" cy="369332"/>
          </a:xfrm>
          <a:prstGeom prst="rect">
            <a:avLst/>
          </a:prstGeom>
        </p:spPr>
        <p:txBody>
          <a:bodyPr wrap="none" lIns="0" tIns="0" rIns="0" bIns="0">
            <a:spAutoFit/>
          </a:bodyPr>
          <a:lstStyle/>
          <a:p>
            <a:r>
              <a:rPr lang="en-GB" sz="2400" b="1">
                <a:solidFill>
                  <a:schemeClr val="tx2"/>
                </a:solidFill>
              </a:rPr>
              <a:t>Additional quick tips</a:t>
            </a:r>
          </a:p>
        </p:txBody>
      </p:sp>
      <p:sp>
        <p:nvSpPr>
          <p:cNvPr id="13" name="Line 11">
            <a:extLst>
              <a:ext uri="{FF2B5EF4-FFF2-40B4-BE49-F238E27FC236}">
                <a16:creationId xmlns:a16="http://schemas.microsoft.com/office/drawing/2014/main" id="{1B3B0574-8A7A-40F9-BAF6-12E753EEB523}"/>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descr="A picture containing device, meter&#10;&#10;Description automatically generated">
            <a:extLst>
              <a:ext uri="{FF2B5EF4-FFF2-40B4-BE49-F238E27FC236}">
                <a16:creationId xmlns:a16="http://schemas.microsoft.com/office/drawing/2014/main" id="{669E7B58-0984-4458-ABC4-35E808A926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6400" y="979488"/>
            <a:ext cx="10584000" cy="800099"/>
          </a:xfrm>
          <a:prstGeom prst="rect">
            <a:avLst/>
          </a:prstGeom>
        </p:spPr>
      </p:pic>
      <p:sp>
        <p:nvSpPr>
          <p:cNvPr id="9" name="Rectangle 8">
            <a:extLst>
              <a:ext uri="{FF2B5EF4-FFF2-40B4-BE49-F238E27FC236}">
                <a16:creationId xmlns:a16="http://schemas.microsoft.com/office/drawing/2014/main" id="{40D064CC-B1CE-4BF5-A1B8-01EA9B8CC05A}"/>
              </a:ext>
            </a:extLst>
          </p:cNvPr>
          <p:cNvSpPr/>
          <p:nvPr userDrawn="1"/>
        </p:nvSpPr>
        <p:spPr>
          <a:xfrm>
            <a:off x="1876425" y="1174432"/>
            <a:ext cx="269082" cy="593377"/>
          </a:xfrm>
          <a:prstGeom prst="rect">
            <a:avLst/>
          </a:prstGeom>
          <a:solidFill>
            <a:schemeClr val="bg2">
              <a:alpha val="1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816BB0B-85FC-4E53-960A-D3DE1E3A6B6B}"/>
              </a:ext>
            </a:extLst>
          </p:cNvPr>
          <p:cNvSpPr/>
          <p:nvPr userDrawn="1"/>
        </p:nvSpPr>
        <p:spPr>
          <a:xfrm>
            <a:off x="2157411" y="1174433"/>
            <a:ext cx="492919" cy="174388"/>
          </a:xfrm>
          <a:prstGeom prst="rect">
            <a:avLst/>
          </a:prstGeom>
          <a:solidFill>
            <a:schemeClr val="tx1">
              <a:alpha val="1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6E7E321C-E38B-450A-B236-9CE42315B7B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203323" y="1193271"/>
            <a:ext cx="244977" cy="248180"/>
          </a:xfrm>
          <a:prstGeom prst="rect">
            <a:avLst/>
          </a:prstGeom>
        </p:spPr>
      </p:pic>
      <p:pic>
        <p:nvPicPr>
          <p:cNvPr id="15" name="Picture 14">
            <a:extLst>
              <a:ext uri="{FF2B5EF4-FFF2-40B4-BE49-F238E27FC236}">
                <a16:creationId xmlns:a16="http://schemas.microsoft.com/office/drawing/2014/main" id="{E03322C2-AE22-44C1-A65E-0109ABFEC50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958346" y="1193270"/>
            <a:ext cx="244977" cy="276755"/>
          </a:xfrm>
          <a:prstGeom prst="rect">
            <a:avLst/>
          </a:prstGeom>
        </p:spPr>
      </p:pic>
      <p:sp>
        <p:nvSpPr>
          <p:cNvPr id="16" name="Rectangle 15">
            <a:extLst>
              <a:ext uri="{FF2B5EF4-FFF2-40B4-BE49-F238E27FC236}">
                <a16:creationId xmlns:a16="http://schemas.microsoft.com/office/drawing/2014/main" id="{6739E8FE-7A30-4D7D-BCA8-AAD15FC240E0}"/>
              </a:ext>
            </a:extLst>
          </p:cNvPr>
          <p:cNvSpPr/>
          <p:nvPr userDrawn="1"/>
        </p:nvSpPr>
        <p:spPr>
          <a:xfrm>
            <a:off x="5206012" y="1193270"/>
            <a:ext cx="206861" cy="219372"/>
          </a:xfrm>
          <a:prstGeom prst="rect">
            <a:avLst/>
          </a:prstGeom>
          <a:solidFill>
            <a:schemeClr val="tx2">
              <a:alpha val="3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0FC89C1-445C-4EF2-BD65-CFA43C8337A9}"/>
              </a:ext>
            </a:extLst>
          </p:cNvPr>
          <p:cNvSpPr/>
          <p:nvPr userDrawn="1"/>
        </p:nvSpPr>
        <p:spPr>
          <a:xfrm>
            <a:off x="4994079" y="1193270"/>
            <a:ext cx="206861" cy="219372"/>
          </a:xfrm>
          <a:prstGeom prst="rect">
            <a:avLst/>
          </a:prstGeom>
          <a:solidFill>
            <a:schemeClr val="bg2">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B8661B2B-F918-4666-B803-68FF37598E68}"/>
              </a:ext>
            </a:extLst>
          </p:cNvPr>
          <p:cNvSpPr/>
          <p:nvPr userDrawn="1"/>
        </p:nvSpPr>
        <p:spPr>
          <a:xfrm>
            <a:off x="2157411" y="1325153"/>
            <a:ext cx="492919" cy="174388"/>
          </a:xfrm>
          <a:prstGeom prst="rect">
            <a:avLst/>
          </a:prstGeom>
          <a:solidFill>
            <a:schemeClr val="bg2">
              <a:alpha val="1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screenshot of a cell phone&#10;&#10;Description automatically generated">
            <a:extLst>
              <a:ext uri="{FF2B5EF4-FFF2-40B4-BE49-F238E27FC236}">
                <a16:creationId xmlns:a16="http://schemas.microsoft.com/office/drawing/2014/main" id="{928CE81D-7359-45F5-874D-29753D52CBB5}"/>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762250" y="1245519"/>
            <a:ext cx="1885950" cy="729234"/>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7D2192C0-9697-4207-B581-AA63749699D8}"/>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4260850" y="2938463"/>
            <a:ext cx="3371850" cy="2047875"/>
          </a:xfrm>
          <a:prstGeom prst="rect">
            <a:avLst/>
          </a:prstGeom>
        </p:spPr>
      </p:pic>
      <p:cxnSp>
        <p:nvCxnSpPr>
          <p:cNvPr id="19" name="Straight Arrow Connector 18">
            <a:extLst>
              <a:ext uri="{FF2B5EF4-FFF2-40B4-BE49-F238E27FC236}">
                <a16:creationId xmlns:a16="http://schemas.microsoft.com/office/drawing/2014/main" id="{3A4C89DD-3B2D-44E9-B853-56494B932072}"/>
              </a:ext>
            </a:extLst>
          </p:cNvPr>
          <p:cNvCxnSpPr/>
          <p:nvPr userDrawn="1"/>
        </p:nvCxnSpPr>
        <p:spPr>
          <a:xfrm>
            <a:off x="1554480" y="3073193"/>
            <a:ext cx="2560320" cy="0"/>
          </a:xfrm>
          <a:prstGeom prst="straightConnector1">
            <a:avLst/>
          </a:prstGeom>
          <a:noFill/>
          <a:ln w="635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0" name="Freeform: Shape 19">
            <a:extLst>
              <a:ext uri="{FF2B5EF4-FFF2-40B4-BE49-F238E27FC236}">
                <a16:creationId xmlns:a16="http://schemas.microsoft.com/office/drawing/2014/main" id="{3CD8EBBD-ADAA-4B56-AA9D-D743890C8745}"/>
              </a:ext>
            </a:extLst>
          </p:cNvPr>
          <p:cNvSpPr/>
          <p:nvPr userDrawn="1"/>
        </p:nvSpPr>
        <p:spPr>
          <a:xfrm>
            <a:off x="3901440" y="1706880"/>
            <a:ext cx="3911600" cy="365760"/>
          </a:xfrm>
          <a:custGeom>
            <a:avLst/>
            <a:gdLst>
              <a:gd name="connsiteX0" fmla="*/ 3911600 w 3911600"/>
              <a:gd name="connsiteY0" fmla="*/ 365760 h 365760"/>
              <a:gd name="connsiteX1" fmla="*/ 0 w 3911600"/>
              <a:gd name="connsiteY1" fmla="*/ 365760 h 365760"/>
              <a:gd name="connsiteX2" fmla="*/ 0 w 3911600"/>
              <a:gd name="connsiteY2" fmla="*/ 0 h 365760"/>
            </a:gdLst>
            <a:ahLst/>
            <a:cxnLst>
              <a:cxn ang="0">
                <a:pos x="connsiteX0" y="connsiteY0"/>
              </a:cxn>
              <a:cxn ang="0">
                <a:pos x="connsiteX1" y="connsiteY1"/>
              </a:cxn>
              <a:cxn ang="0">
                <a:pos x="connsiteX2" y="connsiteY2"/>
              </a:cxn>
            </a:cxnLst>
            <a:rect l="l" t="t" r="r" b="b"/>
            <a:pathLst>
              <a:path w="3911600" h="365760">
                <a:moveTo>
                  <a:pt x="3911600" y="365760"/>
                </a:moveTo>
                <a:lnTo>
                  <a:pt x="0" y="365760"/>
                </a:lnTo>
                <a:lnTo>
                  <a:pt x="0" y="0"/>
                </a:lnTo>
              </a:path>
            </a:pathLst>
          </a:custGeom>
          <a:noFill/>
          <a:ln w="635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cxnSp>
        <p:nvCxnSpPr>
          <p:cNvPr id="23" name="Straight Arrow Connector 22">
            <a:extLst>
              <a:ext uri="{FF2B5EF4-FFF2-40B4-BE49-F238E27FC236}">
                <a16:creationId xmlns:a16="http://schemas.microsoft.com/office/drawing/2014/main" id="{31F9A2DF-F7FB-45CF-A0F8-AD068EB1C7B0}"/>
              </a:ext>
            </a:extLst>
          </p:cNvPr>
          <p:cNvCxnSpPr/>
          <p:nvPr userDrawn="1"/>
        </p:nvCxnSpPr>
        <p:spPr>
          <a:xfrm flipV="1">
            <a:off x="5200940" y="1499541"/>
            <a:ext cx="0" cy="573099"/>
          </a:xfrm>
          <a:prstGeom prst="straightConnector1">
            <a:avLst/>
          </a:prstGeom>
          <a:noFill/>
          <a:ln w="635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9727388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Team_1 row_White">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92292D-BC92-4AA1-B355-5E043E3D1199}"/>
              </a:ext>
            </a:extLst>
          </p:cNvPr>
          <p:cNvSpPr>
            <a:spLocks noGrp="1"/>
          </p:cNvSpPr>
          <p:nvPr>
            <p:ph type="title"/>
          </p:nvPr>
        </p:nvSpPr>
        <p:spPr>
          <a:xfrm>
            <a:off x="807269" y="296861"/>
            <a:ext cx="10580059" cy="755904"/>
          </a:xfrm>
        </p:spPr>
        <p:txBody>
          <a:bodyPr/>
          <a:lstStyle>
            <a:lvl1pPr>
              <a:defRPr>
                <a:solidFill>
                  <a:schemeClr val="bg1"/>
                </a:solidFill>
              </a:defRPr>
            </a:lvl1pPr>
          </a:lstStyle>
          <a:p>
            <a:r>
              <a:rPr lang="en-US"/>
              <a:t>Click to edit Master title style</a:t>
            </a:r>
            <a:endParaRPr lang="en-GB"/>
          </a:p>
        </p:txBody>
      </p:sp>
      <p:sp>
        <p:nvSpPr>
          <p:cNvPr id="10" name="Line 11">
            <a:extLst>
              <a:ext uri="{FF2B5EF4-FFF2-40B4-BE49-F238E27FC236}">
                <a16:creationId xmlns:a16="http://schemas.microsoft.com/office/drawing/2014/main" id="{2B9EEF14-C757-4CF8-B62A-0684DCD94BD8}"/>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Footer Placeholder 2">
            <a:extLst>
              <a:ext uri="{FF2B5EF4-FFF2-40B4-BE49-F238E27FC236}">
                <a16:creationId xmlns:a16="http://schemas.microsoft.com/office/drawing/2014/main" id="{FADC0E5D-28F7-4DB6-88AD-B3BACEB7CD62}"/>
              </a:ext>
            </a:extLst>
          </p:cNvPr>
          <p:cNvSpPr>
            <a:spLocks noGrp="1"/>
          </p:cNvSpPr>
          <p:nvPr>
            <p:ph type="ftr" sz="quarter" idx="11"/>
          </p:nvPr>
        </p:nvSpPr>
        <p:spPr/>
        <p:txBody>
          <a:bodyPr/>
          <a:lstStyle>
            <a:lvl1pPr>
              <a:defRPr>
                <a:solidFill>
                  <a:schemeClr val="bg1"/>
                </a:solidFill>
              </a:defRPr>
            </a:lvl1pPr>
          </a:lstStyle>
          <a:p>
            <a:r>
              <a:rPr lang="en-GB"/>
              <a:t>Confidential. For internal use only.</a:t>
            </a:r>
          </a:p>
        </p:txBody>
      </p:sp>
      <p:sp>
        <p:nvSpPr>
          <p:cNvPr id="4" name="Slide Number Placeholder 3">
            <a:extLst>
              <a:ext uri="{FF2B5EF4-FFF2-40B4-BE49-F238E27FC236}">
                <a16:creationId xmlns:a16="http://schemas.microsoft.com/office/drawing/2014/main" id="{F2D86D9D-E18F-4DC8-BFAE-48153F28A913}"/>
              </a:ext>
            </a:extLst>
          </p:cNvPr>
          <p:cNvSpPr>
            <a:spLocks noGrp="1"/>
          </p:cNvSpPr>
          <p:nvPr>
            <p:ph type="sldNum" sz="quarter" idx="12"/>
          </p:nvPr>
        </p:nvSpPr>
        <p:spPr/>
        <p:txBody>
          <a:bodyPr/>
          <a:lstStyle>
            <a:lvl1pPr>
              <a:defRPr>
                <a:solidFill>
                  <a:schemeClr val="bg1"/>
                </a:solidFill>
              </a:defRPr>
            </a:lvl1pPr>
          </a:lstStyle>
          <a:p>
            <a:fld id="{043C2FB7-9533-4568-9B8F-F5133F6949BD}" type="slidenum">
              <a:rPr lang="en-GB" smtClean="0"/>
              <a:pPr/>
              <a:t>‹#›</a:t>
            </a:fld>
            <a:endParaRPr lang="en-GB"/>
          </a:p>
        </p:txBody>
      </p:sp>
      <p:sp>
        <p:nvSpPr>
          <p:cNvPr id="7" name="Text Placeholder 2">
            <a:extLst>
              <a:ext uri="{FF2B5EF4-FFF2-40B4-BE49-F238E27FC236}">
                <a16:creationId xmlns:a16="http://schemas.microsoft.com/office/drawing/2014/main" id="{A527EBB0-62C4-4C03-B7F1-A13AD92C904B}"/>
              </a:ext>
            </a:extLst>
          </p:cNvPr>
          <p:cNvSpPr>
            <a:spLocks noGrp="1"/>
          </p:cNvSpPr>
          <p:nvPr>
            <p:ph type="body" idx="13" hasCustomPrompt="1"/>
          </p:nvPr>
        </p:nvSpPr>
        <p:spPr>
          <a:xfrm>
            <a:off x="807268" y="1092092"/>
            <a:ext cx="10580060" cy="360000"/>
          </a:xfrm>
        </p:spPr>
        <p:txBody>
          <a:bodyPr anchor="t"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
        <p:nvSpPr>
          <p:cNvPr id="27" name="Picture Placeholder 4">
            <a:extLst>
              <a:ext uri="{FF2B5EF4-FFF2-40B4-BE49-F238E27FC236}">
                <a16:creationId xmlns:a16="http://schemas.microsoft.com/office/drawing/2014/main" id="{E066600E-939A-CB48-9115-9D8DCA1AB94E}"/>
              </a:ext>
            </a:extLst>
          </p:cNvPr>
          <p:cNvSpPr>
            <a:spLocks noGrp="1"/>
          </p:cNvSpPr>
          <p:nvPr>
            <p:ph type="pic" sz="quarter" idx="24"/>
          </p:nvPr>
        </p:nvSpPr>
        <p:spPr>
          <a:xfrm>
            <a:off x="847022" y="1700212"/>
            <a:ext cx="2299581" cy="1238251"/>
          </a:xfrm>
          <a:ln>
            <a:noFill/>
          </a:ln>
        </p:spPr>
        <p:txBody>
          <a:bodyPr/>
          <a:lstStyle/>
          <a:p>
            <a:endParaRPr lang="en-US"/>
          </a:p>
        </p:txBody>
      </p:sp>
      <p:sp>
        <p:nvSpPr>
          <p:cNvPr id="29" name="Line 11">
            <a:extLst>
              <a:ext uri="{FF2B5EF4-FFF2-40B4-BE49-F238E27FC236}">
                <a16:creationId xmlns:a16="http://schemas.microsoft.com/office/drawing/2014/main" id="{E3603901-88B3-6D41-91E3-78471E3AA733}"/>
              </a:ext>
            </a:extLst>
          </p:cNvPr>
          <p:cNvSpPr>
            <a:spLocks noChangeShapeType="1"/>
          </p:cNvSpPr>
          <p:nvPr userDrawn="1"/>
        </p:nvSpPr>
        <p:spPr bwMode="auto">
          <a:xfrm>
            <a:off x="804863" y="1700212"/>
            <a:ext cx="0" cy="1903600"/>
          </a:xfrm>
          <a:prstGeom prst="line">
            <a:avLst/>
          </a:prstGeom>
          <a:noFill/>
          <a:ln w="12700"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Text Placeholder 7">
            <a:extLst>
              <a:ext uri="{FF2B5EF4-FFF2-40B4-BE49-F238E27FC236}">
                <a16:creationId xmlns:a16="http://schemas.microsoft.com/office/drawing/2014/main" id="{E6A98B71-B551-8946-A3A9-E65F4E31D3C3}"/>
              </a:ext>
            </a:extLst>
          </p:cNvPr>
          <p:cNvSpPr>
            <a:spLocks noGrp="1"/>
          </p:cNvSpPr>
          <p:nvPr>
            <p:ph type="body" sz="quarter" idx="25"/>
          </p:nvPr>
        </p:nvSpPr>
        <p:spPr>
          <a:xfrm>
            <a:off x="847022" y="3024305"/>
            <a:ext cx="2299575" cy="579507"/>
          </a:xfrm>
          <a:noFill/>
        </p:spPr>
        <p:txBody>
          <a:bodyPr lIns="72000" tIns="72000" rIns="72000" bIns="72000" anchor="t" anchorCtr="0"/>
          <a:lstStyle>
            <a:lvl1pPr>
              <a:spcBef>
                <a:spcPts val="0"/>
              </a:spcBef>
              <a:defRPr sz="1200">
                <a:solidFill>
                  <a:schemeClr val="bg1"/>
                </a:solidFill>
              </a:defRPr>
            </a:lvl1pPr>
            <a:lvl2pPr>
              <a:defRPr sz="800"/>
            </a:lvl2pPr>
            <a:lvl3pPr>
              <a:defRPr sz="800"/>
            </a:lvl3pPr>
            <a:lvl4pPr>
              <a:defRPr sz="800"/>
            </a:lvl4pPr>
            <a:lvl5pPr>
              <a:defRPr sz="800"/>
            </a:lvl5pPr>
          </a:lstStyle>
          <a:p>
            <a:pPr lvl="0"/>
            <a:r>
              <a:rPr lang="en-US"/>
              <a:t>Click to edit Master text styles</a:t>
            </a:r>
          </a:p>
        </p:txBody>
      </p:sp>
      <p:sp>
        <p:nvSpPr>
          <p:cNvPr id="40" name="Picture Placeholder 4">
            <a:extLst>
              <a:ext uri="{FF2B5EF4-FFF2-40B4-BE49-F238E27FC236}">
                <a16:creationId xmlns:a16="http://schemas.microsoft.com/office/drawing/2014/main" id="{C365E4FB-00BD-B543-8668-906C4EBC1574}"/>
              </a:ext>
            </a:extLst>
          </p:cNvPr>
          <p:cNvSpPr>
            <a:spLocks noGrp="1"/>
          </p:cNvSpPr>
          <p:nvPr>
            <p:ph type="pic" sz="quarter" idx="26"/>
          </p:nvPr>
        </p:nvSpPr>
        <p:spPr>
          <a:xfrm>
            <a:off x="3565593" y="1700212"/>
            <a:ext cx="2196216" cy="1238251"/>
          </a:xfrm>
          <a:ln>
            <a:noFill/>
          </a:ln>
        </p:spPr>
        <p:txBody>
          <a:bodyPr/>
          <a:lstStyle/>
          <a:p>
            <a:endParaRPr lang="en-US"/>
          </a:p>
        </p:txBody>
      </p:sp>
      <p:sp>
        <p:nvSpPr>
          <p:cNvPr id="42" name="Text Placeholder 7">
            <a:extLst>
              <a:ext uri="{FF2B5EF4-FFF2-40B4-BE49-F238E27FC236}">
                <a16:creationId xmlns:a16="http://schemas.microsoft.com/office/drawing/2014/main" id="{682D7E17-5CD1-3D4C-BA72-F233B6FB01BD}"/>
              </a:ext>
            </a:extLst>
          </p:cNvPr>
          <p:cNvSpPr>
            <a:spLocks noGrp="1"/>
          </p:cNvSpPr>
          <p:nvPr>
            <p:ph type="body" sz="quarter" idx="27"/>
          </p:nvPr>
        </p:nvSpPr>
        <p:spPr>
          <a:xfrm>
            <a:off x="3564761" y="3024306"/>
            <a:ext cx="2196207" cy="588670"/>
          </a:xfrm>
          <a:noFill/>
        </p:spPr>
        <p:txBody>
          <a:bodyPr lIns="72000" tIns="72000" rIns="72000" bIns="72000" anchor="t" anchorCtr="0"/>
          <a:lstStyle>
            <a:lvl1pPr>
              <a:spcBef>
                <a:spcPts val="0"/>
              </a:spcBef>
              <a:defRPr sz="1200">
                <a:solidFill>
                  <a:schemeClr val="bg1"/>
                </a:solidFill>
              </a:defRPr>
            </a:lvl1pPr>
            <a:lvl2pPr>
              <a:defRPr sz="800"/>
            </a:lvl2pPr>
            <a:lvl3pPr>
              <a:defRPr sz="800"/>
            </a:lvl3pPr>
            <a:lvl4pPr>
              <a:defRPr sz="800"/>
            </a:lvl4pPr>
            <a:lvl5pPr>
              <a:defRPr sz="800"/>
            </a:lvl5pPr>
          </a:lstStyle>
          <a:p>
            <a:pPr lvl="0"/>
            <a:r>
              <a:rPr lang="en-US"/>
              <a:t>Click to edit Master text styles</a:t>
            </a:r>
          </a:p>
        </p:txBody>
      </p:sp>
      <p:sp>
        <p:nvSpPr>
          <p:cNvPr id="43" name="Picture Placeholder 4">
            <a:extLst>
              <a:ext uri="{FF2B5EF4-FFF2-40B4-BE49-F238E27FC236}">
                <a16:creationId xmlns:a16="http://schemas.microsoft.com/office/drawing/2014/main" id="{149E4D09-3A7A-3B41-910D-A63B2230823A}"/>
              </a:ext>
            </a:extLst>
          </p:cNvPr>
          <p:cNvSpPr>
            <a:spLocks noGrp="1"/>
          </p:cNvSpPr>
          <p:nvPr>
            <p:ph type="pic" sz="quarter" idx="28"/>
          </p:nvPr>
        </p:nvSpPr>
        <p:spPr>
          <a:xfrm>
            <a:off x="6180799" y="1700212"/>
            <a:ext cx="2196216" cy="1238251"/>
          </a:xfrm>
          <a:ln>
            <a:noFill/>
          </a:ln>
        </p:spPr>
        <p:txBody>
          <a:bodyPr/>
          <a:lstStyle/>
          <a:p>
            <a:endParaRPr lang="en-US"/>
          </a:p>
        </p:txBody>
      </p:sp>
      <p:sp>
        <p:nvSpPr>
          <p:cNvPr id="45" name="Text Placeholder 7">
            <a:extLst>
              <a:ext uri="{FF2B5EF4-FFF2-40B4-BE49-F238E27FC236}">
                <a16:creationId xmlns:a16="http://schemas.microsoft.com/office/drawing/2014/main" id="{C77FD0B3-3E1F-174E-AF73-8E99C37B22BA}"/>
              </a:ext>
            </a:extLst>
          </p:cNvPr>
          <p:cNvSpPr>
            <a:spLocks noGrp="1"/>
          </p:cNvSpPr>
          <p:nvPr>
            <p:ph type="body" sz="quarter" idx="29"/>
          </p:nvPr>
        </p:nvSpPr>
        <p:spPr>
          <a:xfrm>
            <a:off x="6180798" y="3024305"/>
            <a:ext cx="2196211" cy="579507"/>
          </a:xfrm>
          <a:noFill/>
        </p:spPr>
        <p:txBody>
          <a:bodyPr lIns="72000" tIns="72000" rIns="72000" bIns="72000" anchor="t" anchorCtr="0"/>
          <a:lstStyle>
            <a:lvl1pPr>
              <a:spcBef>
                <a:spcPts val="0"/>
              </a:spcBef>
              <a:defRPr sz="1200">
                <a:solidFill>
                  <a:schemeClr val="bg1"/>
                </a:solidFill>
              </a:defRPr>
            </a:lvl1pPr>
            <a:lvl2pPr>
              <a:defRPr sz="800"/>
            </a:lvl2pPr>
            <a:lvl3pPr>
              <a:defRPr sz="800"/>
            </a:lvl3pPr>
            <a:lvl4pPr>
              <a:defRPr sz="800"/>
            </a:lvl4pPr>
            <a:lvl5pPr>
              <a:defRPr sz="800"/>
            </a:lvl5pPr>
          </a:lstStyle>
          <a:p>
            <a:pPr lvl="0"/>
            <a:r>
              <a:rPr lang="en-US"/>
              <a:t>Click to edit Master text styles</a:t>
            </a:r>
          </a:p>
        </p:txBody>
      </p:sp>
      <p:sp>
        <p:nvSpPr>
          <p:cNvPr id="49" name="Picture Placeholder 4">
            <a:extLst>
              <a:ext uri="{FF2B5EF4-FFF2-40B4-BE49-F238E27FC236}">
                <a16:creationId xmlns:a16="http://schemas.microsoft.com/office/drawing/2014/main" id="{0827B651-8E5A-CF45-A073-5FFA181D17A6}"/>
              </a:ext>
            </a:extLst>
          </p:cNvPr>
          <p:cNvSpPr>
            <a:spLocks noGrp="1"/>
          </p:cNvSpPr>
          <p:nvPr>
            <p:ph type="pic" sz="quarter" idx="30"/>
          </p:nvPr>
        </p:nvSpPr>
        <p:spPr>
          <a:xfrm>
            <a:off x="8796006" y="1700212"/>
            <a:ext cx="2196216" cy="1238251"/>
          </a:xfrm>
          <a:ln>
            <a:noFill/>
          </a:ln>
        </p:spPr>
        <p:txBody>
          <a:bodyPr/>
          <a:lstStyle/>
          <a:p>
            <a:endParaRPr lang="en-US"/>
          </a:p>
        </p:txBody>
      </p:sp>
      <p:sp>
        <p:nvSpPr>
          <p:cNvPr id="51" name="Text Placeholder 7">
            <a:extLst>
              <a:ext uri="{FF2B5EF4-FFF2-40B4-BE49-F238E27FC236}">
                <a16:creationId xmlns:a16="http://schemas.microsoft.com/office/drawing/2014/main" id="{14A01BA4-99E0-A24D-9ED9-B4D76E4E4B87}"/>
              </a:ext>
            </a:extLst>
          </p:cNvPr>
          <p:cNvSpPr>
            <a:spLocks noGrp="1"/>
          </p:cNvSpPr>
          <p:nvPr>
            <p:ph type="body" sz="quarter" idx="31"/>
          </p:nvPr>
        </p:nvSpPr>
        <p:spPr>
          <a:xfrm>
            <a:off x="8796005" y="3024305"/>
            <a:ext cx="2193569" cy="588671"/>
          </a:xfrm>
          <a:noFill/>
        </p:spPr>
        <p:txBody>
          <a:bodyPr lIns="72000" tIns="72000" rIns="72000" bIns="72000" anchor="t" anchorCtr="0"/>
          <a:lstStyle>
            <a:lvl1pPr>
              <a:spcBef>
                <a:spcPts val="0"/>
              </a:spcBef>
              <a:defRPr sz="1200">
                <a:solidFill>
                  <a:schemeClr val="bg1"/>
                </a:solidFill>
              </a:defRPr>
            </a:lvl1pPr>
            <a:lvl2pPr>
              <a:defRPr sz="800"/>
            </a:lvl2pPr>
            <a:lvl3pPr>
              <a:defRPr sz="800"/>
            </a:lvl3pPr>
            <a:lvl4pPr>
              <a:defRPr sz="800"/>
            </a:lvl4pPr>
            <a:lvl5pPr>
              <a:defRPr sz="800"/>
            </a:lvl5pPr>
          </a:lstStyle>
          <a:p>
            <a:pPr lvl="0"/>
            <a:r>
              <a:rPr lang="en-US"/>
              <a:t>Click to edit Master text styles</a:t>
            </a:r>
          </a:p>
        </p:txBody>
      </p:sp>
      <p:sp>
        <p:nvSpPr>
          <p:cNvPr id="55" name="Line 11">
            <a:extLst>
              <a:ext uri="{FF2B5EF4-FFF2-40B4-BE49-F238E27FC236}">
                <a16:creationId xmlns:a16="http://schemas.microsoft.com/office/drawing/2014/main" id="{A51CFC14-A144-0843-94C8-B91234B640CC}"/>
              </a:ext>
            </a:extLst>
          </p:cNvPr>
          <p:cNvSpPr>
            <a:spLocks noChangeShapeType="1"/>
          </p:cNvSpPr>
          <p:nvPr userDrawn="1"/>
        </p:nvSpPr>
        <p:spPr bwMode="auto">
          <a:xfrm>
            <a:off x="3524102" y="1700212"/>
            <a:ext cx="0" cy="1903600"/>
          </a:xfrm>
          <a:prstGeom prst="line">
            <a:avLst/>
          </a:prstGeom>
          <a:noFill/>
          <a:ln w="12700"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11">
            <a:extLst>
              <a:ext uri="{FF2B5EF4-FFF2-40B4-BE49-F238E27FC236}">
                <a16:creationId xmlns:a16="http://schemas.microsoft.com/office/drawing/2014/main" id="{810F5AE5-18D3-AB4A-A9DD-7FC4555B8E89}"/>
              </a:ext>
            </a:extLst>
          </p:cNvPr>
          <p:cNvSpPr>
            <a:spLocks noChangeShapeType="1"/>
          </p:cNvSpPr>
          <p:nvPr userDrawn="1"/>
        </p:nvSpPr>
        <p:spPr bwMode="auto">
          <a:xfrm>
            <a:off x="6142471" y="1700212"/>
            <a:ext cx="0" cy="1903600"/>
          </a:xfrm>
          <a:prstGeom prst="line">
            <a:avLst/>
          </a:prstGeom>
          <a:noFill/>
          <a:ln w="12700"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11">
            <a:extLst>
              <a:ext uri="{FF2B5EF4-FFF2-40B4-BE49-F238E27FC236}">
                <a16:creationId xmlns:a16="http://schemas.microsoft.com/office/drawing/2014/main" id="{1D09F6FF-CD9D-8B40-87F1-9AC44C3B142D}"/>
              </a:ext>
            </a:extLst>
          </p:cNvPr>
          <p:cNvSpPr>
            <a:spLocks noChangeShapeType="1"/>
          </p:cNvSpPr>
          <p:nvPr userDrawn="1"/>
        </p:nvSpPr>
        <p:spPr bwMode="auto">
          <a:xfrm>
            <a:off x="8755042" y="1700212"/>
            <a:ext cx="0" cy="1903600"/>
          </a:xfrm>
          <a:prstGeom prst="line">
            <a:avLst/>
          </a:prstGeom>
          <a:noFill/>
          <a:ln w="12700"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Picture Placeholder 4">
            <a:extLst>
              <a:ext uri="{FF2B5EF4-FFF2-40B4-BE49-F238E27FC236}">
                <a16:creationId xmlns:a16="http://schemas.microsoft.com/office/drawing/2014/main" id="{0DC62333-2F23-CB4A-AD58-B45F99C47B46}"/>
              </a:ext>
            </a:extLst>
          </p:cNvPr>
          <p:cNvSpPr>
            <a:spLocks noGrp="1"/>
          </p:cNvSpPr>
          <p:nvPr>
            <p:ph type="pic" sz="quarter" idx="32"/>
          </p:nvPr>
        </p:nvSpPr>
        <p:spPr>
          <a:xfrm>
            <a:off x="847022" y="3934126"/>
            <a:ext cx="2299581" cy="1238251"/>
          </a:xfrm>
          <a:ln>
            <a:noFill/>
          </a:ln>
        </p:spPr>
        <p:txBody>
          <a:bodyPr/>
          <a:lstStyle/>
          <a:p>
            <a:endParaRPr lang="en-US"/>
          </a:p>
        </p:txBody>
      </p:sp>
      <p:sp>
        <p:nvSpPr>
          <p:cNvPr id="61" name="Line 11">
            <a:extLst>
              <a:ext uri="{FF2B5EF4-FFF2-40B4-BE49-F238E27FC236}">
                <a16:creationId xmlns:a16="http://schemas.microsoft.com/office/drawing/2014/main" id="{56D7D260-7F88-F24D-81DD-49E1A567D954}"/>
              </a:ext>
            </a:extLst>
          </p:cNvPr>
          <p:cNvSpPr>
            <a:spLocks noChangeShapeType="1"/>
          </p:cNvSpPr>
          <p:nvPr userDrawn="1"/>
        </p:nvSpPr>
        <p:spPr bwMode="auto">
          <a:xfrm>
            <a:off x="804863" y="3934126"/>
            <a:ext cx="0" cy="1903600"/>
          </a:xfrm>
          <a:prstGeom prst="line">
            <a:avLst/>
          </a:prstGeom>
          <a:noFill/>
          <a:ln w="12700"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Text Placeholder 7">
            <a:extLst>
              <a:ext uri="{FF2B5EF4-FFF2-40B4-BE49-F238E27FC236}">
                <a16:creationId xmlns:a16="http://schemas.microsoft.com/office/drawing/2014/main" id="{D108D62E-BF57-5340-B55A-6A1B28CA64D5}"/>
              </a:ext>
            </a:extLst>
          </p:cNvPr>
          <p:cNvSpPr>
            <a:spLocks noGrp="1"/>
          </p:cNvSpPr>
          <p:nvPr>
            <p:ph type="body" sz="quarter" idx="33"/>
          </p:nvPr>
        </p:nvSpPr>
        <p:spPr>
          <a:xfrm>
            <a:off x="847022" y="5258219"/>
            <a:ext cx="2299575" cy="579507"/>
          </a:xfrm>
          <a:noFill/>
        </p:spPr>
        <p:txBody>
          <a:bodyPr lIns="72000" tIns="72000" rIns="72000" bIns="72000" anchor="t" anchorCtr="0"/>
          <a:lstStyle>
            <a:lvl1pPr>
              <a:spcBef>
                <a:spcPts val="0"/>
              </a:spcBef>
              <a:defRPr sz="1200">
                <a:solidFill>
                  <a:schemeClr val="bg1"/>
                </a:solidFill>
              </a:defRPr>
            </a:lvl1pPr>
            <a:lvl2pPr>
              <a:defRPr sz="800"/>
            </a:lvl2pPr>
            <a:lvl3pPr>
              <a:defRPr sz="800"/>
            </a:lvl3pPr>
            <a:lvl4pPr>
              <a:defRPr sz="800"/>
            </a:lvl4pPr>
            <a:lvl5pPr>
              <a:defRPr sz="800"/>
            </a:lvl5pPr>
          </a:lstStyle>
          <a:p>
            <a:pPr lvl="0"/>
            <a:r>
              <a:rPr lang="en-US"/>
              <a:t>Click to edit Master text styles</a:t>
            </a:r>
          </a:p>
        </p:txBody>
      </p:sp>
      <p:sp>
        <p:nvSpPr>
          <p:cNvPr id="64" name="Picture Placeholder 4">
            <a:extLst>
              <a:ext uri="{FF2B5EF4-FFF2-40B4-BE49-F238E27FC236}">
                <a16:creationId xmlns:a16="http://schemas.microsoft.com/office/drawing/2014/main" id="{0B675CE7-0A1F-3E41-A9A6-D9029EB8F565}"/>
              </a:ext>
            </a:extLst>
          </p:cNvPr>
          <p:cNvSpPr>
            <a:spLocks noGrp="1"/>
          </p:cNvSpPr>
          <p:nvPr>
            <p:ph type="pic" sz="quarter" idx="34"/>
          </p:nvPr>
        </p:nvSpPr>
        <p:spPr>
          <a:xfrm>
            <a:off x="3565593" y="3934126"/>
            <a:ext cx="2196216" cy="1238251"/>
          </a:xfrm>
          <a:ln>
            <a:noFill/>
          </a:ln>
        </p:spPr>
        <p:txBody>
          <a:bodyPr/>
          <a:lstStyle/>
          <a:p>
            <a:endParaRPr lang="en-US"/>
          </a:p>
        </p:txBody>
      </p:sp>
      <p:sp>
        <p:nvSpPr>
          <p:cNvPr id="70" name="Text Placeholder 7">
            <a:extLst>
              <a:ext uri="{FF2B5EF4-FFF2-40B4-BE49-F238E27FC236}">
                <a16:creationId xmlns:a16="http://schemas.microsoft.com/office/drawing/2014/main" id="{EBA9547A-ED7A-5340-8FD5-C0DBE14779CD}"/>
              </a:ext>
            </a:extLst>
          </p:cNvPr>
          <p:cNvSpPr>
            <a:spLocks noGrp="1"/>
          </p:cNvSpPr>
          <p:nvPr>
            <p:ph type="body" sz="quarter" idx="35"/>
          </p:nvPr>
        </p:nvSpPr>
        <p:spPr>
          <a:xfrm>
            <a:off x="3564761" y="5258220"/>
            <a:ext cx="2196207" cy="588670"/>
          </a:xfrm>
          <a:noFill/>
        </p:spPr>
        <p:txBody>
          <a:bodyPr lIns="72000" tIns="72000" rIns="72000" bIns="72000" anchor="t" anchorCtr="0"/>
          <a:lstStyle>
            <a:lvl1pPr>
              <a:spcBef>
                <a:spcPts val="0"/>
              </a:spcBef>
              <a:defRPr sz="1200">
                <a:solidFill>
                  <a:schemeClr val="bg1"/>
                </a:solidFill>
              </a:defRPr>
            </a:lvl1pPr>
            <a:lvl2pPr>
              <a:defRPr sz="800"/>
            </a:lvl2pPr>
            <a:lvl3pPr>
              <a:defRPr sz="800"/>
            </a:lvl3pPr>
            <a:lvl4pPr>
              <a:defRPr sz="800"/>
            </a:lvl4pPr>
            <a:lvl5pPr>
              <a:defRPr sz="800"/>
            </a:lvl5pPr>
          </a:lstStyle>
          <a:p>
            <a:pPr lvl="0"/>
            <a:r>
              <a:rPr lang="en-US"/>
              <a:t>Click to edit Master text styles</a:t>
            </a:r>
          </a:p>
        </p:txBody>
      </p:sp>
      <p:sp>
        <p:nvSpPr>
          <p:cNvPr id="71" name="Picture Placeholder 4">
            <a:extLst>
              <a:ext uri="{FF2B5EF4-FFF2-40B4-BE49-F238E27FC236}">
                <a16:creationId xmlns:a16="http://schemas.microsoft.com/office/drawing/2014/main" id="{016813A8-A11E-D442-BBF1-06DA78848D58}"/>
              </a:ext>
            </a:extLst>
          </p:cNvPr>
          <p:cNvSpPr>
            <a:spLocks noGrp="1"/>
          </p:cNvSpPr>
          <p:nvPr>
            <p:ph type="pic" sz="quarter" idx="36"/>
          </p:nvPr>
        </p:nvSpPr>
        <p:spPr>
          <a:xfrm>
            <a:off x="6180799" y="3934126"/>
            <a:ext cx="2196216" cy="1238251"/>
          </a:xfrm>
          <a:ln>
            <a:noFill/>
          </a:ln>
        </p:spPr>
        <p:txBody>
          <a:bodyPr/>
          <a:lstStyle/>
          <a:p>
            <a:endParaRPr lang="en-US"/>
          </a:p>
        </p:txBody>
      </p:sp>
      <p:sp>
        <p:nvSpPr>
          <p:cNvPr id="72" name="Text Placeholder 7">
            <a:extLst>
              <a:ext uri="{FF2B5EF4-FFF2-40B4-BE49-F238E27FC236}">
                <a16:creationId xmlns:a16="http://schemas.microsoft.com/office/drawing/2014/main" id="{B12AB741-E521-8F48-98F2-945062B3BC61}"/>
              </a:ext>
            </a:extLst>
          </p:cNvPr>
          <p:cNvSpPr>
            <a:spLocks noGrp="1"/>
          </p:cNvSpPr>
          <p:nvPr>
            <p:ph type="body" sz="quarter" idx="37"/>
          </p:nvPr>
        </p:nvSpPr>
        <p:spPr>
          <a:xfrm>
            <a:off x="6180798" y="5258219"/>
            <a:ext cx="2196211" cy="579507"/>
          </a:xfrm>
          <a:noFill/>
        </p:spPr>
        <p:txBody>
          <a:bodyPr lIns="72000" tIns="72000" rIns="72000" bIns="72000" anchor="t" anchorCtr="0"/>
          <a:lstStyle>
            <a:lvl1pPr>
              <a:spcBef>
                <a:spcPts val="0"/>
              </a:spcBef>
              <a:defRPr sz="1200">
                <a:solidFill>
                  <a:schemeClr val="bg1"/>
                </a:solidFill>
              </a:defRPr>
            </a:lvl1pPr>
            <a:lvl2pPr>
              <a:defRPr sz="800"/>
            </a:lvl2pPr>
            <a:lvl3pPr>
              <a:defRPr sz="800"/>
            </a:lvl3pPr>
            <a:lvl4pPr>
              <a:defRPr sz="800"/>
            </a:lvl4pPr>
            <a:lvl5pPr>
              <a:defRPr sz="800"/>
            </a:lvl5pPr>
          </a:lstStyle>
          <a:p>
            <a:pPr lvl="0"/>
            <a:r>
              <a:rPr lang="en-US"/>
              <a:t>Click to edit Master text styles</a:t>
            </a:r>
          </a:p>
        </p:txBody>
      </p:sp>
      <p:sp>
        <p:nvSpPr>
          <p:cNvPr id="73" name="Picture Placeholder 4">
            <a:extLst>
              <a:ext uri="{FF2B5EF4-FFF2-40B4-BE49-F238E27FC236}">
                <a16:creationId xmlns:a16="http://schemas.microsoft.com/office/drawing/2014/main" id="{A0417BCC-FA3D-5F4F-BC71-E879BD975FD0}"/>
              </a:ext>
            </a:extLst>
          </p:cNvPr>
          <p:cNvSpPr>
            <a:spLocks noGrp="1"/>
          </p:cNvSpPr>
          <p:nvPr>
            <p:ph type="pic" sz="quarter" idx="38"/>
          </p:nvPr>
        </p:nvSpPr>
        <p:spPr>
          <a:xfrm>
            <a:off x="8796006" y="3934126"/>
            <a:ext cx="2196216" cy="1238251"/>
          </a:xfrm>
          <a:ln>
            <a:noFill/>
          </a:ln>
        </p:spPr>
        <p:txBody>
          <a:bodyPr/>
          <a:lstStyle/>
          <a:p>
            <a:endParaRPr lang="en-US"/>
          </a:p>
        </p:txBody>
      </p:sp>
      <p:sp>
        <p:nvSpPr>
          <p:cNvPr id="74" name="Text Placeholder 7">
            <a:extLst>
              <a:ext uri="{FF2B5EF4-FFF2-40B4-BE49-F238E27FC236}">
                <a16:creationId xmlns:a16="http://schemas.microsoft.com/office/drawing/2014/main" id="{4920F1BA-12C9-D24A-81BA-BED87C692A20}"/>
              </a:ext>
            </a:extLst>
          </p:cNvPr>
          <p:cNvSpPr>
            <a:spLocks noGrp="1"/>
          </p:cNvSpPr>
          <p:nvPr>
            <p:ph type="body" sz="quarter" idx="39"/>
          </p:nvPr>
        </p:nvSpPr>
        <p:spPr>
          <a:xfrm>
            <a:off x="8796005" y="5258219"/>
            <a:ext cx="2193569" cy="588671"/>
          </a:xfrm>
          <a:noFill/>
        </p:spPr>
        <p:txBody>
          <a:bodyPr lIns="72000" tIns="72000" rIns="72000" bIns="72000" anchor="t" anchorCtr="0"/>
          <a:lstStyle>
            <a:lvl1pPr>
              <a:spcBef>
                <a:spcPts val="0"/>
              </a:spcBef>
              <a:defRPr sz="1200">
                <a:solidFill>
                  <a:schemeClr val="bg1"/>
                </a:solidFill>
              </a:defRPr>
            </a:lvl1pPr>
            <a:lvl2pPr>
              <a:defRPr sz="800"/>
            </a:lvl2pPr>
            <a:lvl3pPr>
              <a:defRPr sz="800"/>
            </a:lvl3pPr>
            <a:lvl4pPr>
              <a:defRPr sz="800"/>
            </a:lvl4pPr>
            <a:lvl5pPr>
              <a:defRPr sz="800"/>
            </a:lvl5pPr>
          </a:lstStyle>
          <a:p>
            <a:pPr lvl="0"/>
            <a:r>
              <a:rPr lang="en-US"/>
              <a:t>Click to edit Master text styles</a:t>
            </a:r>
          </a:p>
        </p:txBody>
      </p:sp>
      <p:sp>
        <p:nvSpPr>
          <p:cNvPr id="75" name="Line 11">
            <a:extLst>
              <a:ext uri="{FF2B5EF4-FFF2-40B4-BE49-F238E27FC236}">
                <a16:creationId xmlns:a16="http://schemas.microsoft.com/office/drawing/2014/main" id="{B3738E01-9557-2349-9B60-4B2A5E5C1951}"/>
              </a:ext>
            </a:extLst>
          </p:cNvPr>
          <p:cNvSpPr>
            <a:spLocks noChangeShapeType="1"/>
          </p:cNvSpPr>
          <p:nvPr userDrawn="1"/>
        </p:nvSpPr>
        <p:spPr bwMode="auto">
          <a:xfrm>
            <a:off x="3524102" y="3934126"/>
            <a:ext cx="0" cy="1903600"/>
          </a:xfrm>
          <a:prstGeom prst="line">
            <a:avLst/>
          </a:prstGeom>
          <a:noFill/>
          <a:ln w="12700"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11">
            <a:extLst>
              <a:ext uri="{FF2B5EF4-FFF2-40B4-BE49-F238E27FC236}">
                <a16:creationId xmlns:a16="http://schemas.microsoft.com/office/drawing/2014/main" id="{929833FE-6D83-C249-93F3-F28BC2EFB977}"/>
              </a:ext>
            </a:extLst>
          </p:cNvPr>
          <p:cNvSpPr>
            <a:spLocks noChangeShapeType="1"/>
          </p:cNvSpPr>
          <p:nvPr userDrawn="1"/>
        </p:nvSpPr>
        <p:spPr bwMode="auto">
          <a:xfrm>
            <a:off x="6142471" y="3934126"/>
            <a:ext cx="0" cy="1903600"/>
          </a:xfrm>
          <a:prstGeom prst="line">
            <a:avLst/>
          </a:prstGeom>
          <a:noFill/>
          <a:ln w="12700"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11">
            <a:extLst>
              <a:ext uri="{FF2B5EF4-FFF2-40B4-BE49-F238E27FC236}">
                <a16:creationId xmlns:a16="http://schemas.microsoft.com/office/drawing/2014/main" id="{0650F398-20BD-1144-AA4F-B66967418DE6}"/>
              </a:ext>
            </a:extLst>
          </p:cNvPr>
          <p:cNvSpPr>
            <a:spLocks noChangeShapeType="1"/>
          </p:cNvSpPr>
          <p:nvPr userDrawn="1"/>
        </p:nvSpPr>
        <p:spPr bwMode="auto">
          <a:xfrm>
            <a:off x="8755042" y="3934126"/>
            <a:ext cx="0" cy="1903600"/>
          </a:xfrm>
          <a:prstGeom prst="line">
            <a:avLst/>
          </a:prstGeom>
          <a:noFill/>
          <a:ln w="12700"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11">
            <a:extLst>
              <a:ext uri="{FF2B5EF4-FFF2-40B4-BE49-F238E27FC236}">
                <a16:creationId xmlns:a16="http://schemas.microsoft.com/office/drawing/2014/main" id="{C5FB2416-6654-4247-9BB1-1D9A525D87A6}"/>
              </a:ext>
            </a:extLst>
          </p:cNvPr>
          <p:cNvSpPr>
            <a:spLocks noChangeShapeType="1"/>
          </p:cNvSpPr>
          <p:nvPr userDrawn="1"/>
        </p:nvSpPr>
        <p:spPr bwMode="auto">
          <a:xfrm>
            <a:off x="609600" y="0"/>
            <a:ext cx="0" cy="984250"/>
          </a:xfrm>
          <a:prstGeom prst="line">
            <a:avLst/>
          </a:prstGeom>
          <a:noFill/>
          <a:ln w="349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05671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2"/>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FDE89CB-1528-4465-835F-0923AABD5B26}"/>
              </a:ext>
            </a:extLst>
          </p:cNvPr>
          <p:cNvSpPr>
            <a:spLocks noGrp="1"/>
          </p:cNvSpPr>
          <p:nvPr>
            <p:ph type="pic" sz="quarter" idx="10"/>
          </p:nvPr>
        </p:nvSpPr>
        <p:spPr>
          <a:xfrm>
            <a:off x="0" y="2100135"/>
            <a:ext cx="12192000" cy="3708000"/>
          </a:xfrm>
          <a:solidFill>
            <a:schemeClr val="tx1">
              <a:alpha val="22000"/>
            </a:schemeClr>
          </a:solidFill>
        </p:spPr>
        <p:txBody>
          <a:bodyPr/>
          <a:lstStyle/>
          <a:p>
            <a:endParaRPr lang="en-GB"/>
          </a:p>
        </p:txBody>
      </p:sp>
      <p:sp>
        <p:nvSpPr>
          <p:cNvPr id="2" name="Title 1">
            <a:extLst>
              <a:ext uri="{FF2B5EF4-FFF2-40B4-BE49-F238E27FC236}">
                <a16:creationId xmlns:a16="http://schemas.microsoft.com/office/drawing/2014/main" id="{5078AF8E-FC24-4DFD-AA4F-72B5E1F75C70}"/>
              </a:ext>
            </a:extLst>
          </p:cNvPr>
          <p:cNvSpPr>
            <a:spLocks noGrp="1"/>
          </p:cNvSpPr>
          <p:nvPr>
            <p:ph type="ctrTitle"/>
          </p:nvPr>
        </p:nvSpPr>
        <p:spPr>
          <a:xfrm>
            <a:off x="2255598" y="2236579"/>
            <a:ext cx="2736000" cy="1237665"/>
          </a:xfrm>
        </p:spPr>
        <p:txBody>
          <a:bodyPr anchor="b"/>
          <a:lstStyle>
            <a:lvl1pPr algn="l">
              <a:defRPr sz="2800">
                <a:solidFill>
                  <a:schemeClr val="bg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1E07F18-3FB0-4875-B8A6-BB5DA40D511D}"/>
              </a:ext>
            </a:extLst>
          </p:cNvPr>
          <p:cNvSpPr>
            <a:spLocks noGrp="1"/>
          </p:cNvSpPr>
          <p:nvPr>
            <p:ph type="subTitle" idx="1"/>
          </p:nvPr>
        </p:nvSpPr>
        <p:spPr>
          <a:xfrm>
            <a:off x="2255598" y="3590704"/>
            <a:ext cx="2736000" cy="998411"/>
          </a:xfrm>
        </p:spPr>
        <p:txBody>
          <a:bodyPr/>
          <a:lstStyle>
            <a:lvl1pPr marL="0" indent="0" algn="l">
              <a:buNone/>
              <a:defRPr sz="10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Freeform 26">
            <a:extLst>
              <a:ext uri="{FF2B5EF4-FFF2-40B4-BE49-F238E27FC236}">
                <a16:creationId xmlns:a16="http://schemas.microsoft.com/office/drawing/2014/main" id="{9564A37E-F656-496B-825C-5F1F31C37556}"/>
              </a:ext>
            </a:extLst>
          </p:cNvPr>
          <p:cNvSpPr>
            <a:spLocks noEditPoints="1"/>
          </p:cNvSpPr>
          <p:nvPr userDrawn="1"/>
        </p:nvSpPr>
        <p:spPr bwMode="auto">
          <a:xfrm>
            <a:off x="2779976" y="1464181"/>
            <a:ext cx="276363" cy="357291"/>
          </a:xfrm>
          <a:custGeom>
            <a:avLst/>
            <a:gdLst>
              <a:gd name="T0" fmla="*/ 66 w 866"/>
              <a:gd name="T1" fmla="*/ 1123 h 1123"/>
              <a:gd name="T2" fmla="*/ 66 w 866"/>
              <a:gd name="T3" fmla="*/ 152 h 1123"/>
              <a:gd name="T4" fmla="*/ 0 w 866"/>
              <a:gd name="T5" fmla="*/ 152 h 1123"/>
              <a:gd name="T6" fmla="*/ 0 w 866"/>
              <a:gd name="T7" fmla="*/ 15 h 1123"/>
              <a:gd name="T8" fmla="*/ 256 w 866"/>
              <a:gd name="T9" fmla="*/ 15 h 1123"/>
              <a:gd name="T10" fmla="*/ 296 w 866"/>
              <a:gd name="T11" fmla="*/ 100 h 1123"/>
              <a:gd name="T12" fmla="*/ 530 w 866"/>
              <a:gd name="T13" fmla="*/ 0 h 1123"/>
              <a:gd name="T14" fmla="*/ 866 w 866"/>
              <a:gd name="T15" fmla="*/ 395 h 1123"/>
              <a:gd name="T16" fmla="*/ 474 w 866"/>
              <a:gd name="T17" fmla="*/ 825 h 1123"/>
              <a:gd name="T18" fmla="*/ 259 w 866"/>
              <a:gd name="T19" fmla="*/ 741 h 1123"/>
              <a:gd name="T20" fmla="*/ 259 w 866"/>
              <a:gd name="T21" fmla="*/ 1123 h 1123"/>
              <a:gd name="T22" fmla="*/ 66 w 866"/>
              <a:gd name="T23" fmla="*/ 1123 h 1123"/>
              <a:gd name="T24" fmla="*/ 458 w 866"/>
              <a:gd name="T25" fmla="*/ 149 h 1123"/>
              <a:gd name="T26" fmla="*/ 251 w 866"/>
              <a:gd name="T27" fmla="*/ 415 h 1123"/>
              <a:gd name="T28" fmla="*/ 450 w 866"/>
              <a:gd name="T29" fmla="*/ 681 h 1123"/>
              <a:gd name="T30" fmla="*/ 672 w 866"/>
              <a:gd name="T31" fmla="*/ 405 h 1123"/>
              <a:gd name="T32" fmla="*/ 458 w 866"/>
              <a:gd name="T33" fmla="*/ 149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6" h="1123">
                <a:moveTo>
                  <a:pt x="66" y="1123"/>
                </a:moveTo>
                <a:cubicBezTo>
                  <a:pt x="66" y="152"/>
                  <a:pt x="66" y="152"/>
                  <a:pt x="66" y="152"/>
                </a:cubicBezTo>
                <a:cubicBezTo>
                  <a:pt x="0" y="152"/>
                  <a:pt x="0" y="152"/>
                  <a:pt x="0" y="152"/>
                </a:cubicBezTo>
                <a:cubicBezTo>
                  <a:pt x="0" y="15"/>
                  <a:pt x="0" y="15"/>
                  <a:pt x="0" y="15"/>
                </a:cubicBezTo>
                <a:cubicBezTo>
                  <a:pt x="256" y="15"/>
                  <a:pt x="256" y="15"/>
                  <a:pt x="256" y="15"/>
                </a:cubicBezTo>
                <a:cubicBezTo>
                  <a:pt x="296" y="100"/>
                  <a:pt x="296" y="100"/>
                  <a:pt x="296" y="100"/>
                </a:cubicBezTo>
                <a:cubicBezTo>
                  <a:pt x="363" y="19"/>
                  <a:pt x="450" y="0"/>
                  <a:pt x="530" y="0"/>
                </a:cubicBezTo>
                <a:cubicBezTo>
                  <a:pt x="728" y="0"/>
                  <a:pt x="866" y="165"/>
                  <a:pt x="866" y="395"/>
                </a:cubicBezTo>
                <a:cubicBezTo>
                  <a:pt x="866" y="637"/>
                  <a:pt x="738" y="825"/>
                  <a:pt x="474" y="825"/>
                </a:cubicBezTo>
                <a:cubicBezTo>
                  <a:pt x="383" y="825"/>
                  <a:pt x="310" y="790"/>
                  <a:pt x="259" y="741"/>
                </a:cubicBezTo>
                <a:cubicBezTo>
                  <a:pt x="259" y="1123"/>
                  <a:pt x="259" y="1123"/>
                  <a:pt x="259" y="1123"/>
                </a:cubicBezTo>
                <a:lnTo>
                  <a:pt x="66" y="1123"/>
                </a:lnTo>
                <a:close/>
                <a:moveTo>
                  <a:pt x="458" y="149"/>
                </a:moveTo>
                <a:cubicBezTo>
                  <a:pt x="315" y="149"/>
                  <a:pt x="251" y="231"/>
                  <a:pt x="251" y="415"/>
                </a:cubicBezTo>
                <a:cubicBezTo>
                  <a:pt x="251" y="594"/>
                  <a:pt x="316" y="681"/>
                  <a:pt x="450" y="681"/>
                </a:cubicBezTo>
                <a:cubicBezTo>
                  <a:pt x="589" y="681"/>
                  <a:pt x="672" y="578"/>
                  <a:pt x="672" y="405"/>
                </a:cubicBezTo>
                <a:cubicBezTo>
                  <a:pt x="672" y="249"/>
                  <a:pt x="588" y="149"/>
                  <a:pt x="458" y="149"/>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a:extLst>
              <a:ext uri="{FF2B5EF4-FFF2-40B4-BE49-F238E27FC236}">
                <a16:creationId xmlns:a16="http://schemas.microsoft.com/office/drawing/2014/main" id="{C4F7968C-35D6-4225-9D86-FAC8701BDB7F}"/>
              </a:ext>
            </a:extLst>
          </p:cNvPr>
          <p:cNvSpPr>
            <a:spLocks/>
          </p:cNvSpPr>
          <p:nvPr userDrawn="1"/>
        </p:nvSpPr>
        <p:spPr bwMode="auto">
          <a:xfrm>
            <a:off x="3234554" y="1426299"/>
            <a:ext cx="136029" cy="299608"/>
          </a:xfrm>
          <a:custGeom>
            <a:avLst/>
            <a:gdLst>
              <a:gd name="T0" fmla="*/ 427 w 427"/>
              <a:gd name="T1" fmla="*/ 269 h 940"/>
              <a:gd name="T2" fmla="*/ 427 w 427"/>
              <a:gd name="T3" fmla="*/ 132 h 940"/>
              <a:gd name="T4" fmla="*/ 256 w 427"/>
              <a:gd name="T5" fmla="*/ 132 h 940"/>
              <a:gd name="T6" fmla="*/ 256 w 427"/>
              <a:gd name="T7" fmla="*/ 0 h 940"/>
              <a:gd name="T8" fmla="*/ 63 w 427"/>
              <a:gd name="T9" fmla="*/ 0 h 940"/>
              <a:gd name="T10" fmla="*/ 63 w 427"/>
              <a:gd name="T11" fmla="*/ 132 h 940"/>
              <a:gd name="T12" fmla="*/ 0 w 427"/>
              <a:gd name="T13" fmla="*/ 132 h 940"/>
              <a:gd name="T14" fmla="*/ 0 w 427"/>
              <a:gd name="T15" fmla="*/ 269 h 940"/>
              <a:gd name="T16" fmla="*/ 63 w 427"/>
              <a:gd name="T17" fmla="*/ 269 h 940"/>
              <a:gd name="T18" fmla="*/ 63 w 427"/>
              <a:gd name="T19" fmla="*/ 725 h 940"/>
              <a:gd name="T20" fmla="*/ 269 w 427"/>
              <a:gd name="T21" fmla="*/ 940 h 940"/>
              <a:gd name="T22" fmla="*/ 405 w 427"/>
              <a:gd name="T23" fmla="*/ 927 h 940"/>
              <a:gd name="T24" fmla="*/ 405 w 427"/>
              <a:gd name="T25" fmla="*/ 801 h 940"/>
              <a:gd name="T26" fmla="*/ 359 w 427"/>
              <a:gd name="T27" fmla="*/ 803 h 940"/>
              <a:gd name="T28" fmla="*/ 256 w 427"/>
              <a:gd name="T29" fmla="*/ 693 h 940"/>
              <a:gd name="T30" fmla="*/ 256 w 427"/>
              <a:gd name="T31" fmla="*/ 269 h 940"/>
              <a:gd name="T32" fmla="*/ 427 w 427"/>
              <a:gd name="T33" fmla="*/ 269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940">
                <a:moveTo>
                  <a:pt x="427" y="269"/>
                </a:moveTo>
                <a:cubicBezTo>
                  <a:pt x="427" y="132"/>
                  <a:pt x="427" y="132"/>
                  <a:pt x="427" y="132"/>
                </a:cubicBezTo>
                <a:cubicBezTo>
                  <a:pt x="256" y="132"/>
                  <a:pt x="256" y="132"/>
                  <a:pt x="256" y="132"/>
                </a:cubicBezTo>
                <a:cubicBezTo>
                  <a:pt x="256" y="0"/>
                  <a:pt x="256" y="0"/>
                  <a:pt x="256" y="0"/>
                </a:cubicBezTo>
                <a:cubicBezTo>
                  <a:pt x="63" y="0"/>
                  <a:pt x="63" y="0"/>
                  <a:pt x="63" y="0"/>
                </a:cubicBezTo>
                <a:cubicBezTo>
                  <a:pt x="63" y="132"/>
                  <a:pt x="63" y="132"/>
                  <a:pt x="63" y="132"/>
                </a:cubicBezTo>
                <a:cubicBezTo>
                  <a:pt x="0" y="132"/>
                  <a:pt x="0" y="132"/>
                  <a:pt x="0" y="132"/>
                </a:cubicBezTo>
                <a:cubicBezTo>
                  <a:pt x="0" y="269"/>
                  <a:pt x="0" y="269"/>
                  <a:pt x="0" y="269"/>
                </a:cubicBezTo>
                <a:cubicBezTo>
                  <a:pt x="63" y="269"/>
                  <a:pt x="63" y="269"/>
                  <a:pt x="63" y="269"/>
                </a:cubicBezTo>
                <a:cubicBezTo>
                  <a:pt x="63" y="725"/>
                  <a:pt x="63" y="725"/>
                  <a:pt x="63" y="725"/>
                </a:cubicBezTo>
                <a:cubicBezTo>
                  <a:pt x="63" y="878"/>
                  <a:pt x="122" y="940"/>
                  <a:pt x="269" y="940"/>
                </a:cubicBezTo>
                <a:cubicBezTo>
                  <a:pt x="315" y="940"/>
                  <a:pt x="364" y="938"/>
                  <a:pt x="405" y="927"/>
                </a:cubicBezTo>
                <a:cubicBezTo>
                  <a:pt x="405" y="801"/>
                  <a:pt x="405" y="801"/>
                  <a:pt x="405" y="801"/>
                </a:cubicBezTo>
                <a:cubicBezTo>
                  <a:pt x="389" y="802"/>
                  <a:pt x="373" y="803"/>
                  <a:pt x="359" y="803"/>
                </a:cubicBezTo>
                <a:cubicBezTo>
                  <a:pt x="273" y="803"/>
                  <a:pt x="256" y="761"/>
                  <a:pt x="256" y="693"/>
                </a:cubicBezTo>
                <a:cubicBezTo>
                  <a:pt x="256" y="269"/>
                  <a:pt x="256" y="269"/>
                  <a:pt x="256" y="269"/>
                </a:cubicBezTo>
                <a:lnTo>
                  <a:pt x="427" y="26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a:extLst>
              <a:ext uri="{FF2B5EF4-FFF2-40B4-BE49-F238E27FC236}">
                <a16:creationId xmlns:a16="http://schemas.microsoft.com/office/drawing/2014/main" id="{146C1E34-4286-43D6-92DB-4A677FD9404F}"/>
              </a:ext>
            </a:extLst>
          </p:cNvPr>
          <p:cNvSpPr>
            <a:spLocks/>
          </p:cNvSpPr>
          <p:nvPr userDrawn="1"/>
        </p:nvSpPr>
        <p:spPr bwMode="auto">
          <a:xfrm>
            <a:off x="2171289" y="1408220"/>
            <a:ext cx="300469" cy="320270"/>
          </a:xfrm>
          <a:custGeom>
            <a:avLst/>
            <a:gdLst>
              <a:gd name="T0" fmla="*/ 483 w 942"/>
              <a:gd name="T1" fmla="*/ 1007 h 1007"/>
              <a:gd name="T2" fmla="*/ 0 w 942"/>
              <a:gd name="T3" fmla="*/ 508 h 1007"/>
              <a:gd name="T4" fmla="*/ 129 w 942"/>
              <a:gd name="T5" fmla="*/ 150 h 1007"/>
              <a:gd name="T6" fmla="*/ 494 w 942"/>
              <a:gd name="T7" fmla="*/ 0 h 1007"/>
              <a:gd name="T8" fmla="*/ 942 w 942"/>
              <a:gd name="T9" fmla="*/ 342 h 1007"/>
              <a:gd name="T10" fmla="*/ 724 w 942"/>
              <a:gd name="T11" fmla="*/ 342 h 1007"/>
              <a:gd name="T12" fmla="*/ 490 w 942"/>
              <a:gd name="T13" fmla="*/ 152 h 1007"/>
              <a:gd name="T14" fmla="*/ 215 w 942"/>
              <a:gd name="T15" fmla="*/ 501 h 1007"/>
              <a:gd name="T16" fmla="*/ 488 w 942"/>
              <a:gd name="T17" fmla="*/ 855 h 1007"/>
              <a:gd name="T18" fmla="*/ 720 w 942"/>
              <a:gd name="T19" fmla="*/ 697 h 1007"/>
              <a:gd name="T20" fmla="*/ 938 w 942"/>
              <a:gd name="T21" fmla="*/ 697 h 1007"/>
              <a:gd name="T22" fmla="*/ 483 w 942"/>
              <a:gd name="T23" fmla="*/ 1007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2" h="1007">
                <a:moveTo>
                  <a:pt x="483" y="1007"/>
                </a:moveTo>
                <a:cubicBezTo>
                  <a:pt x="181" y="1007"/>
                  <a:pt x="0" y="821"/>
                  <a:pt x="0" y="508"/>
                </a:cubicBezTo>
                <a:cubicBezTo>
                  <a:pt x="0" y="368"/>
                  <a:pt x="46" y="241"/>
                  <a:pt x="129" y="150"/>
                </a:cubicBezTo>
                <a:cubicBezTo>
                  <a:pt x="218" y="52"/>
                  <a:pt x="344" y="0"/>
                  <a:pt x="494" y="0"/>
                </a:cubicBezTo>
                <a:cubicBezTo>
                  <a:pt x="756" y="0"/>
                  <a:pt x="920" y="143"/>
                  <a:pt x="942" y="342"/>
                </a:cubicBezTo>
                <a:cubicBezTo>
                  <a:pt x="724" y="342"/>
                  <a:pt x="724" y="342"/>
                  <a:pt x="724" y="342"/>
                </a:cubicBezTo>
                <a:cubicBezTo>
                  <a:pt x="700" y="203"/>
                  <a:pt x="604" y="152"/>
                  <a:pt x="490" y="152"/>
                </a:cubicBezTo>
                <a:cubicBezTo>
                  <a:pt x="321" y="152"/>
                  <a:pt x="215" y="286"/>
                  <a:pt x="215" y="501"/>
                </a:cubicBezTo>
                <a:cubicBezTo>
                  <a:pt x="215" y="723"/>
                  <a:pt x="318" y="855"/>
                  <a:pt x="488" y="855"/>
                </a:cubicBezTo>
                <a:cubicBezTo>
                  <a:pt x="596" y="855"/>
                  <a:pt x="671" y="811"/>
                  <a:pt x="720" y="697"/>
                </a:cubicBezTo>
                <a:cubicBezTo>
                  <a:pt x="938" y="697"/>
                  <a:pt x="938" y="697"/>
                  <a:pt x="938" y="697"/>
                </a:cubicBezTo>
                <a:cubicBezTo>
                  <a:pt x="895" y="851"/>
                  <a:pt x="777" y="1007"/>
                  <a:pt x="483" y="100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a:extLst>
              <a:ext uri="{FF2B5EF4-FFF2-40B4-BE49-F238E27FC236}">
                <a16:creationId xmlns:a16="http://schemas.microsoft.com/office/drawing/2014/main" id="{37549AE3-D549-45AF-B121-73AB6D5A330B}"/>
              </a:ext>
            </a:extLst>
          </p:cNvPr>
          <p:cNvSpPr>
            <a:spLocks noEditPoints="1"/>
          </p:cNvSpPr>
          <p:nvPr userDrawn="1"/>
        </p:nvSpPr>
        <p:spPr bwMode="auto">
          <a:xfrm>
            <a:off x="3092498" y="1361729"/>
            <a:ext cx="80068" cy="359874"/>
          </a:xfrm>
          <a:custGeom>
            <a:avLst/>
            <a:gdLst>
              <a:gd name="T0" fmla="*/ 21 w 93"/>
              <a:gd name="T1" fmla="*/ 418 h 418"/>
              <a:gd name="T2" fmla="*/ 21 w 93"/>
              <a:gd name="T3" fmla="*/ 175 h 418"/>
              <a:gd name="T4" fmla="*/ 0 w 93"/>
              <a:gd name="T5" fmla="*/ 175 h 418"/>
              <a:gd name="T6" fmla="*/ 0 w 93"/>
              <a:gd name="T7" fmla="*/ 124 h 418"/>
              <a:gd name="T8" fmla="*/ 93 w 93"/>
              <a:gd name="T9" fmla="*/ 124 h 418"/>
              <a:gd name="T10" fmla="*/ 93 w 93"/>
              <a:gd name="T11" fmla="*/ 418 h 418"/>
              <a:gd name="T12" fmla="*/ 21 w 93"/>
              <a:gd name="T13" fmla="*/ 418 h 418"/>
              <a:gd name="T14" fmla="*/ 21 w 93"/>
              <a:gd name="T15" fmla="*/ 77 h 418"/>
              <a:gd name="T16" fmla="*/ 93 w 93"/>
              <a:gd name="T17" fmla="*/ 77 h 418"/>
              <a:gd name="T18" fmla="*/ 93 w 93"/>
              <a:gd name="T19" fmla="*/ 0 h 418"/>
              <a:gd name="T20" fmla="*/ 21 w 93"/>
              <a:gd name="T21" fmla="*/ 0 h 418"/>
              <a:gd name="T22" fmla="*/ 21 w 93"/>
              <a:gd name="T23" fmla="*/ 7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418">
                <a:moveTo>
                  <a:pt x="21" y="418"/>
                </a:moveTo>
                <a:lnTo>
                  <a:pt x="21" y="175"/>
                </a:lnTo>
                <a:lnTo>
                  <a:pt x="0" y="175"/>
                </a:lnTo>
                <a:lnTo>
                  <a:pt x="0" y="124"/>
                </a:lnTo>
                <a:lnTo>
                  <a:pt x="93" y="124"/>
                </a:lnTo>
                <a:lnTo>
                  <a:pt x="93" y="418"/>
                </a:lnTo>
                <a:lnTo>
                  <a:pt x="21" y="418"/>
                </a:lnTo>
                <a:close/>
                <a:moveTo>
                  <a:pt x="21" y="77"/>
                </a:moveTo>
                <a:lnTo>
                  <a:pt x="93" y="77"/>
                </a:lnTo>
                <a:lnTo>
                  <a:pt x="93" y="0"/>
                </a:lnTo>
                <a:lnTo>
                  <a:pt x="21" y="0"/>
                </a:lnTo>
                <a:lnTo>
                  <a:pt x="21" y="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a:extLst>
              <a:ext uri="{FF2B5EF4-FFF2-40B4-BE49-F238E27FC236}">
                <a16:creationId xmlns:a16="http://schemas.microsoft.com/office/drawing/2014/main" id="{653A8D44-CC25-4BA1-BEB4-E82873B94D6A}"/>
              </a:ext>
            </a:extLst>
          </p:cNvPr>
          <p:cNvSpPr>
            <a:spLocks noEditPoints="1"/>
          </p:cNvSpPr>
          <p:nvPr userDrawn="1"/>
        </p:nvSpPr>
        <p:spPr bwMode="auto">
          <a:xfrm>
            <a:off x="3401577" y="1464181"/>
            <a:ext cx="249673" cy="262588"/>
          </a:xfrm>
          <a:custGeom>
            <a:avLst/>
            <a:gdLst>
              <a:gd name="T0" fmla="*/ 721 w 782"/>
              <a:gd name="T1" fmla="*/ 677 h 823"/>
              <a:gd name="T2" fmla="*/ 721 w 782"/>
              <a:gd name="T3" fmla="*/ 252 h 823"/>
              <a:gd name="T4" fmla="*/ 384 w 782"/>
              <a:gd name="T5" fmla="*/ 0 h 823"/>
              <a:gd name="T6" fmla="*/ 212 w 782"/>
              <a:gd name="T7" fmla="*/ 8 h 823"/>
              <a:gd name="T8" fmla="*/ 212 w 782"/>
              <a:gd name="T9" fmla="*/ 156 h 823"/>
              <a:gd name="T10" fmla="*/ 379 w 782"/>
              <a:gd name="T11" fmla="*/ 149 h 823"/>
              <a:gd name="T12" fmla="*/ 533 w 782"/>
              <a:gd name="T13" fmla="*/ 268 h 823"/>
              <a:gd name="T14" fmla="*/ 533 w 782"/>
              <a:gd name="T15" fmla="*/ 326 h 823"/>
              <a:gd name="T16" fmla="*/ 384 w 782"/>
              <a:gd name="T17" fmla="*/ 326 h 823"/>
              <a:gd name="T18" fmla="*/ 0 w 782"/>
              <a:gd name="T19" fmla="*/ 584 h 823"/>
              <a:gd name="T20" fmla="*/ 274 w 782"/>
              <a:gd name="T21" fmla="*/ 823 h 823"/>
              <a:gd name="T22" fmla="*/ 528 w 782"/>
              <a:gd name="T23" fmla="*/ 740 h 823"/>
              <a:gd name="T24" fmla="*/ 562 w 782"/>
              <a:gd name="T25" fmla="*/ 807 h 823"/>
              <a:gd name="T26" fmla="*/ 782 w 782"/>
              <a:gd name="T27" fmla="*/ 807 h 823"/>
              <a:gd name="T28" fmla="*/ 782 w 782"/>
              <a:gd name="T29" fmla="*/ 677 h 823"/>
              <a:gd name="T30" fmla="*/ 721 w 782"/>
              <a:gd name="T31" fmla="*/ 677 h 823"/>
              <a:gd name="T32" fmla="*/ 335 w 782"/>
              <a:gd name="T33" fmla="*/ 697 h 823"/>
              <a:gd name="T34" fmla="*/ 191 w 782"/>
              <a:gd name="T35" fmla="*/ 571 h 823"/>
              <a:gd name="T36" fmla="*/ 402 w 782"/>
              <a:gd name="T37" fmla="*/ 444 h 823"/>
              <a:gd name="T38" fmla="*/ 533 w 782"/>
              <a:gd name="T39" fmla="*/ 444 h 823"/>
              <a:gd name="T40" fmla="*/ 533 w 782"/>
              <a:gd name="T41" fmla="*/ 471 h 823"/>
              <a:gd name="T42" fmla="*/ 335 w 782"/>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2" h="823">
                <a:moveTo>
                  <a:pt x="721" y="677"/>
                </a:moveTo>
                <a:cubicBezTo>
                  <a:pt x="721" y="252"/>
                  <a:pt x="721" y="252"/>
                  <a:pt x="721" y="252"/>
                </a:cubicBezTo>
                <a:cubicBezTo>
                  <a:pt x="721" y="82"/>
                  <a:pt x="610" y="0"/>
                  <a:pt x="384" y="0"/>
                </a:cubicBezTo>
                <a:cubicBezTo>
                  <a:pt x="326" y="0"/>
                  <a:pt x="247" y="5"/>
                  <a:pt x="212" y="8"/>
                </a:cubicBezTo>
                <a:cubicBezTo>
                  <a:pt x="212" y="156"/>
                  <a:pt x="212" y="156"/>
                  <a:pt x="212" y="156"/>
                </a:cubicBezTo>
                <a:cubicBezTo>
                  <a:pt x="243" y="154"/>
                  <a:pt x="319" y="149"/>
                  <a:pt x="379" y="149"/>
                </a:cubicBezTo>
                <a:cubicBezTo>
                  <a:pt x="481" y="149"/>
                  <a:pt x="533" y="189"/>
                  <a:pt x="533" y="268"/>
                </a:cubicBezTo>
                <a:cubicBezTo>
                  <a:pt x="533" y="326"/>
                  <a:pt x="533" y="326"/>
                  <a:pt x="533" y="326"/>
                </a:cubicBezTo>
                <a:cubicBezTo>
                  <a:pt x="384" y="326"/>
                  <a:pt x="384" y="326"/>
                  <a:pt x="384" y="326"/>
                </a:cubicBezTo>
                <a:cubicBezTo>
                  <a:pt x="129" y="326"/>
                  <a:pt x="0" y="413"/>
                  <a:pt x="0" y="584"/>
                </a:cubicBezTo>
                <a:cubicBezTo>
                  <a:pt x="0" y="697"/>
                  <a:pt x="71" y="823"/>
                  <a:pt x="274" y="823"/>
                </a:cubicBezTo>
                <a:cubicBezTo>
                  <a:pt x="436" y="823"/>
                  <a:pt x="493" y="778"/>
                  <a:pt x="528" y="740"/>
                </a:cubicBezTo>
                <a:cubicBezTo>
                  <a:pt x="562" y="807"/>
                  <a:pt x="562" y="807"/>
                  <a:pt x="562" y="807"/>
                </a:cubicBezTo>
                <a:cubicBezTo>
                  <a:pt x="782" y="807"/>
                  <a:pt x="782" y="807"/>
                  <a:pt x="782" y="807"/>
                </a:cubicBezTo>
                <a:cubicBezTo>
                  <a:pt x="782" y="677"/>
                  <a:pt x="782" y="677"/>
                  <a:pt x="782" y="677"/>
                </a:cubicBezTo>
                <a:lnTo>
                  <a:pt x="721" y="677"/>
                </a:lnTo>
                <a:close/>
                <a:moveTo>
                  <a:pt x="335" y="697"/>
                </a:moveTo>
                <a:cubicBezTo>
                  <a:pt x="248" y="697"/>
                  <a:pt x="191" y="647"/>
                  <a:pt x="191" y="571"/>
                </a:cubicBezTo>
                <a:cubicBezTo>
                  <a:pt x="191" y="508"/>
                  <a:pt x="216" y="444"/>
                  <a:pt x="402" y="444"/>
                </a:cubicBezTo>
                <a:cubicBezTo>
                  <a:pt x="533" y="444"/>
                  <a:pt x="533" y="444"/>
                  <a:pt x="533" y="444"/>
                </a:cubicBezTo>
                <a:cubicBezTo>
                  <a:pt x="533" y="471"/>
                  <a:pt x="533" y="471"/>
                  <a:pt x="533" y="471"/>
                </a:cubicBezTo>
                <a:cubicBezTo>
                  <a:pt x="533" y="568"/>
                  <a:pt x="512" y="697"/>
                  <a:pt x="335"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a:extLst>
              <a:ext uri="{FF2B5EF4-FFF2-40B4-BE49-F238E27FC236}">
                <a16:creationId xmlns:a16="http://schemas.microsoft.com/office/drawing/2014/main" id="{EA56B12D-11EC-4FC6-8A5F-A73551549B20}"/>
              </a:ext>
            </a:extLst>
          </p:cNvPr>
          <p:cNvSpPr>
            <a:spLocks noEditPoints="1"/>
          </p:cNvSpPr>
          <p:nvPr userDrawn="1"/>
        </p:nvSpPr>
        <p:spPr bwMode="auto">
          <a:xfrm>
            <a:off x="2497587" y="1464181"/>
            <a:ext cx="249673" cy="262588"/>
          </a:xfrm>
          <a:custGeom>
            <a:avLst/>
            <a:gdLst>
              <a:gd name="T0" fmla="*/ 722 w 783"/>
              <a:gd name="T1" fmla="*/ 677 h 823"/>
              <a:gd name="T2" fmla="*/ 722 w 783"/>
              <a:gd name="T3" fmla="*/ 252 h 823"/>
              <a:gd name="T4" fmla="*/ 385 w 783"/>
              <a:gd name="T5" fmla="*/ 0 h 823"/>
              <a:gd name="T6" fmla="*/ 213 w 783"/>
              <a:gd name="T7" fmla="*/ 8 h 823"/>
              <a:gd name="T8" fmla="*/ 213 w 783"/>
              <a:gd name="T9" fmla="*/ 156 h 823"/>
              <a:gd name="T10" fmla="*/ 380 w 783"/>
              <a:gd name="T11" fmla="*/ 149 h 823"/>
              <a:gd name="T12" fmla="*/ 534 w 783"/>
              <a:gd name="T13" fmla="*/ 268 h 823"/>
              <a:gd name="T14" fmla="*/ 534 w 783"/>
              <a:gd name="T15" fmla="*/ 326 h 823"/>
              <a:gd name="T16" fmla="*/ 385 w 783"/>
              <a:gd name="T17" fmla="*/ 326 h 823"/>
              <a:gd name="T18" fmla="*/ 0 w 783"/>
              <a:gd name="T19" fmla="*/ 584 h 823"/>
              <a:gd name="T20" fmla="*/ 275 w 783"/>
              <a:gd name="T21" fmla="*/ 823 h 823"/>
              <a:gd name="T22" fmla="*/ 529 w 783"/>
              <a:gd name="T23" fmla="*/ 740 h 823"/>
              <a:gd name="T24" fmla="*/ 562 w 783"/>
              <a:gd name="T25" fmla="*/ 807 h 823"/>
              <a:gd name="T26" fmla="*/ 783 w 783"/>
              <a:gd name="T27" fmla="*/ 807 h 823"/>
              <a:gd name="T28" fmla="*/ 783 w 783"/>
              <a:gd name="T29" fmla="*/ 677 h 823"/>
              <a:gd name="T30" fmla="*/ 722 w 783"/>
              <a:gd name="T31" fmla="*/ 677 h 823"/>
              <a:gd name="T32" fmla="*/ 336 w 783"/>
              <a:gd name="T33" fmla="*/ 697 h 823"/>
              <a:gd name="T34" fmla="*/ 192 w 783"/>
              <a:gd name="T35" fmla="*/ 571 h 823"/>
              <a:gd name="T36" fmla="*/ 403 w 783"/>
              <a:gd name="T37" fmla="*/ 444 h 823"/>
              <a:gd name="T38" fmla="*/ 534 w 783"/>
              <a:gd name="T39" fmla="*/ 444 h 823"/>
              <a:gd name="T40" fmla="*/ 534 w 783"/>
              <a:gd name="T41" fmla="*/ 471 h 823"/>
              <a:gd name="T42" fmla="*/ 336 w 783"/>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3" h="823">
                <a:moveTo>
                  <a:pt x="722" y="677"/>
                </a:moveTo>
                <a:cubicBezTo>
                  <a:pt x="722" y="252"/>
                  <a:pt x="722" y="252"/>
                  <a:pt x="722" y="252"/>
                </a:cubicBezTo>
                <a:cubicBezTo>
                  <a:pt x="722" y="82"/>
                  <a:pt x="611" y="0"/>
                  <a:pt x="385" y="0"/>
                </a:cubicBezTo>
                <a:cubicBezTo>
                  <a:pt x="327" y="0"/>
                  <a:pt x="248" y="5"/>
                  <a:pt x="213" y="8"/>
                </a:cubicBezTo>
                <a:cubicBezTo>
                  <a:pt x="213" y="156"/>
                  <a:pt x="213" y="156"/>
                  <a:pt x="213" y="156"/>
                </a:cubicBezTo>
                <a:cubicBezTo>
                  <a:pt x="244" y="154"/>
                  <a:pt x="320" y="149"/>
                  <a:pt x="380" y="149"/>
                </a:cubicBezTo>
                <a:cubicBezTo>
                  <a:pt x="482" y="149"/>
                  <a:pt x="534" y="189"/>
                  <a:pt x="534" y="268"/>
                </a:cubicBezTo>
                <a:cubicBezTo>
                  <a:pt x="534" y="326"/>
                  <a:pt x="534" y="326"/>
                  <a:pt x="534" y="326"/>
                </a:cubicBezTo>
                <a:cubicBezTo>
                  <a:pt x="385" y="326"/>
                  <a:pt x="385" y="326"/>
                  <a:pt x="385" y="326"/>
                </a:cubicBezTo>
                <a:cubicBezTo>
                  <a:pt x="130" y="326"/>
                  <a:pt x="0" y="413"/>
                  <a:pt x="0" y="584"/>
                </a:cubicBezTo>
                <a:cubicBezTo>
                  <a:pt x="0" y="697"/>
                  <a:pt x="72" y="823"/>
                  <a:pt x="275" y="823"/>
                </a:cubicBezTo>
                <a:cubicBezTo>
                  <a:pt x="437" y="823"/>
                  <a:pt x="494" y="778"/>
                  <a:pt x="529" y="740"/>
                </a:cubicBezTo>
                <a:cubicBezTo>
                  <a:pt x="562" y="807"/>
                  <a:pt x="562" y="807"/>
                  <a:pt x="562" y="807"/>
                </a:cubicBezTo>
                <a:cubicBezTo>
                  <a:pt x="783" y="807"/>
                  <a:pt x="783" y="807"/>
                  <a:pt x="783" y="807"/>
                </a:cubicBezTo>
                <a:cubicBezTo>
                  <a:pt x="783" y="677"/>
                  <a:pt x="783" y="677"/>
                  <a:pt x="783" y="677"/>
                </a:cubicBezTo>
                <a:lnTo>
                  <a:pt x="722" y="677"/>
                </a:lnTo>
                <a:close/>
                <a:moveTo>
                  <a:pt x="336" y="697"/>
                </a:moveTo>
                <a:cubicBezTo>
                  <a:pt x="249" y="697"/>
                  <a:pt x="192" y="647"/>
                  <a:pt x="192" y="571"/>
                </a:cubicBezTo>
                <a:cubicBezTo>
                  <a:pt x="192" y="508"/>
                  <a:pt x="217" y="444"/>
                  <a:pt x="403" y="444"/>
                </a:cubicBezTo>
                <a:cubicBezTo>
                  <a:pt x="534" y="444"/>
                  <a:pt x="534" y="444"/>
                  <a:pt x="534" y="444"/>
                </a:cubicBezTo>
                <a:cubicBezTo>
                  <a:pt x="534" y="471"/>
                  <a:pt x="534" y="471"/>
                  <a:pt x="534" y="471"/>
                </a:cubicBezTo>
                <a:cubicBezTo>
                  <a:pt x="534" y="568"/>
                  <a:pt x="513" y="697"/>
                  <a:pt x="336"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32">
            <a:extLst>
              <a:ext uri="{FF2B5EF4-FFF2-40B4-BE49-F238E27FC236}">
                <a16:creationId xmlns:a16="http://schemas.microsoft.com/office/drawing/2014/main" id="{526CAFFE-DEE9-4B85-9C09-9EEBE20D4A21}"/>
              </a:ext>
            </a:extLst>
          </p:cNvPr>
          <p:cNvSpPr>
            <a:spLocks noChangeArrowheads="1"/>
          </p:cNvSpPr>
          <p:nvPr userDrawn="1"/>
        </p:nvSpPr>
        <p:spPr bwMode="auto">
          <a:xfrm>
            <a:off x="2017181" y="1303185"/>
            <a:ext cx="8609" cy="21351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33">
            <a:extLst>
              <a:ext uri="{FF2B5EF4-FFF2-40B4-BE49-F238E27FC236}">
                <a16:creationId xmlns:a16="http://schemas.microsoft.com/office/drawing/2014/main" id="{1D4331E2-01FB-4C75-8C7A-5101368CDBBA}"/>
              </a:ext>
            </a:extLst>
          </p:cNvPr>
          <p:cNvSpPr>
            <a:spLocks noChangeArrowheads="1"/>
          </p:cNvSpPr>
          <p:nvPr userDrawn="1"/>
        </p:nvSpPr>
        <p:spPr bwMode="auto">
          <a:xfrm>
            <a:off x="2086056" y="1303185"/>
            <a:ext cx="47352" cy="21351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34">
            <a:extLst>
              <a:ext uri="{FF2B5EF4-FFF2-40B4-BE49-F238E27FC236}">
                <a16:creationId xmlns:a16="http://schemas.microsoft.com/office/drawing/2014/main" id="{FEE77C5C-FDE5-4440-B804-265B4CDCBFC2}"/>
              </a:ext>
            </a:extLst>
          </p:cNvPr>
          <p:cNvSpPr>
            <a:spLocks noChangeArrowheads="1"/>
          </p:cNvSpPr>
          <p:nvPr userDrawn="1"/>
        </p:nvSpPr>
        <p:spPr bwMode="auto">
          <a:xfrm>
            <a:off x="2199701" y="1303185"/>
            <a:ext cx="20663" cy="21351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022424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0D33-4AD6-4E96-85AF-A25FA2D3028C}"/>
              </a:ext>
            </a:extLst>
          </p:cNvPr>
          <p:cNvSpPr>
            <a:spLocks noGrp="1"/>
          </p:cNvSpPr>
          <p:nvPr>
            <p:ph type="title" hasCustomPrompt="1"/>
          </p:nvPr>
        </p:nvSpPr>
        <p:spPr>
          <a:xfrm>
            <a:off x="2084834" y="2191701"/>
            <a:ext cx="2426206" cy="755904"/>
          </a:xfrm>
        </p:spPr>
        <p:txBody>
          <a:bodyPr/>
          <a:lstStyle>
            <a:lvl1pPr>
              <a:defRPr>
                <a:solidFill>
                  <a:schemeClr val="tx1"/>
                </a:solidFill>
              </a:defRPr>
            </a:lvl1pPr>
          </a:lstStyle>
          <a:p>
            <a:r>
              <a:rPr lang="en-US"/>
              <a:t>Contents</a:t>
            </a:r>
            <a:endParaRPr lang="en-GB"/>
          </a:p>
        </p:txBody>
      </p:sp>
      <p:sp>
        <p:nvSpPr>
          <p:cNvPr id="4" name="Footer Placeholder 3">
            <a:extLst>
              <a:ext uri="{FF2B5EF4-FFF2-40B4-BE49-F238E27FC236}">
                <a16:creationId xmlns:a16="http://schemas.microsoft.com/office/drawing/2014/main" id="{7BA98869-9DDA-4518-B2BE-CA2E8DE7FE6A}"/>
              </a:ext>
            </a:extLst>
          </p:cNvPr>
          <p:cNvSpPr>
            <a:spLocks noGrp="1"/>
          </p:cNvSpPr>
          <p:nvPr>
            <p:ph type="ftr" sz="quarter" idx="11"/>
          </p:nvPr>
        </p:nvSpPr>
        <p:spPr/>
        <p:txBody>
          <a:bodyPr/>
          <a:lstStyle>
            <a:lvl1pPr>
              <a:defRPr/>
            </a:lvl1pPr>
          </a:lstStyle>
          <a:p>
            <a:r>
              <a:rPr lang="en-GB"/>
              <a:t>Confidential. For internal use only.</a:t>
            </a:r>
          </a:p>
        </p:txBody>
      </p:sp>
      <p:sp>
        <p:nvSpPr>
          <p:cNvPr id="5" name="Slide Number Placeholder 4">
            <a:extLst>
              <a:ext uri="{FF2B5EF4-FFF2-40B4-BE49-F238E27FC236}">
                <a16:creationId xmlns:a16="http://schemas.microsoft.com/office/drawing/2014/main" id="{1656813F-2CCB-41BB-9916-55E9F4EE1B2E}"/>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26" name="Line 7">
            <a:extLst>
              <a:ext uri="{FF2B5EF4-FFF2-40B4-BE49-F238E27FC236}">
                <a16:creationId xmlns:a16="http://schemas.microsoft.com/office/drawing/2014/main" id="{AEF30FE4-C186-4846-BBFD-CED03DF54FC4}"/>
              </a:ext>
            </a:extLst>
          </p:cNvPr>
          <p:cNvSpPr>
            <a:spLocks noChangeShapeType="1"/>
          </p:cNvSpPr>
          <p:nvPr userDrawn="1"/>
        </p:nvSpPr>
        <p:spPr bwMode="auto">
          <a:xfrm>
            <a:off x="1835151" y="979488"/>
            <a:ext cx="0" cy="98280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12">
            <a:extLst>
              <a:ext uri="{FF2B5EF4-FFF2-40B4-BE49-F238E27FC236}">
                <a16:creationId xmlns:a16="http://schemas.microsoft.com/office/drawing/2014/main" id="{555B5A0D-080E-4D45-97D2-6A282372D8C9}"/>
              </a:ext>
            </a:extLst>
          </p:cNvPr>
          <p:cNvSpPr>
            <a:spLocks noChangeShapeType="1"/>
          </p:cNvSpPr>
          <p:nvPr userDrawn="1"/>
        </p:nvSpPr>
        <p:spPr bwMode="auto">
          <a:xfrm>
            <a:off x="4886326" y="979488"/>
            <a:ext cx="0" cy="98280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5">
            <a:extLst>
              <a:ext uri="{FF2B5EF4-FFF2-40B4-BE49-F238E27FC236}">
                <a16:creationId xmlns:a16="http://schemas.microsoft.com/office/drawing/2014/main" id="{7A930E41-C494-4DD7-9CFB-F8147A74F626}"/>
              </a:ext>
            </a:extLst>
          </p:cNvPr>
          <p:cNvSpPr>
            <a:spLocks noChangeShapeType="1"/>
          </p:cNvSpPr>
          <p:nvPr userDrawn="1"/>
        </p:nvSpPr>
        <p:spPr bwMode="auto">
          <a:xfrm>
            <a:off x="3054351"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6">
            <a:extLst>
              <a:ext uri="{FF2B5EF4-FFF2-40B4-BE49-F238E27FC236}">
                <a16:creationId xmlns:a16="http://schemas.microsoft.com/office/drawing/2014/main" id="{A958E1D6-017E-424B-90CC-46D5A74BBB17}"/>
              </a:ext>
            </a:extLst>
          </p:cNvPr>
          <p:cNvSpPr>
            <a:spLocks noChangeShapeType="1"/>
          </p:cNvSpPr>
          <p:nvPr userDrawn="1"/>
        </p:nvSpPr>
        <p:spPr bwMode="auto">
          <a:xfrm>
            <a:off x="2444751"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7">
            <a:extLst>
              <a:ext uri="{FF2B5EF4-FFF2-40B4-BE49-F238E27FC236}">
                <a16:creationId xmlns:a16="http://schemas.microsoft.com/office/drawing/2014/main" id="{7B620A88-36B1-4AAC-AED7-061B6B07B172}"/>
              </a:ext>
            </a:extLst>
          </p:cNvPr>
          <p:cNvSpPr>
            <a:spLocks noChangeShapeType="1"/>
          </p:cNvSpPr>
          <p:nvPr userDrawn="1"/>
        </p:nvSpPr>
        <p:spPr bwMode="auto">
          <a:xfrm>
            <a:off x="1835151" y="979487"/>
            <a:ext cx="0" cy="1958975"/>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8">
            <a:extLst>
              <a:ext uri="{FF2B5EF4-FFF2-40B4-BE49-F238E27FC236}">
                <a16:creationId xmlns:a16="http://schemas.microsoft.com/office/drawing/2014/main" id="{8728AB04-F8AC-488F-95DB-73744C73E1AE}"/>
              </a:ext>
            </a:extLst>
          </p:cNvPr>
          <p:cNvSpPr>
            <a:spLocks noChangeShapeType="1"/>
          </p:cNvSpPr>
          <p:nvPr userDrawn="1"/>
        </p:nvSpPr>
        <p:spPr bwMode="auto">
          <a:xfrm>
            <a:off x="1225551" y="979488"/>
            <a:ext cx="0" cy="984250"/>
          </a:xfrm>
          <a:prstGeom prst="line">
            <a:avLst/>
          </a:prstGeom>
          <a:noFill/>
          <a:ln w="279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9">
            <a:extLst>
              <a:ext uri="{FF2B5EF4-FFF2-40B4-BE49-F238E27FC236}">
                <a16:creationId xmlns:a16="http://schemas.microsoft.com/office/drawing/2014/main" id="{45C8BE6A-7610-42BC-B1C3-F0A35A2ED74C}"/>
              </a:ext>
            </a:extLst>
          </p:cNvPr>
          <p:cNvSpPr>
            <a:spLocks noChangeShapeType="1"/>
          </p:cNvSpPr>
          <p:nvPr userDrawn="1"/>
        </p:nvSpPr>
        <p:spPr bwMode="auto">
          <a:xfrm>
            <a:off x="3665538" y="979488"/>
            <a:ext cx="0" cy="984250"/>
          </a:xfrm>
          <a:prstGeom prst="line">
            <a:avLst/>
          </a:prstGeom>
          <a:noFill/>
          <a:ln w="1285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10">
            <a:extLst>
              <a:ext uri="{FF2B5EF4-FFF2-40B4-BE49-F238E27FC236}">
                <a16:creationId xmlns:a16="http://schemas.microsoft.com/office/drawing/2014/main" id="{94B05F06-479C-4F6B-8A94-75B46215C00F}"/>
              </a:ext>
            </a:extLst>
          </p:cNvPr>
          <p:cNvSpPr>
            <a:spLocks noChangeShapeType="1"/>
          </p:cNvSpPr>
          <p:nvPr userDrawn="1"/>
        </p:nvSpPr>
        <p:spPr bwMode="auto">
          <a:xfrm>
            <a:off x="4275138" y="979488"/>
            <a:ext cx="0" cy="984250"/>
          </a:xfrm>
          <a:prstGeom prst="line">
            <a:avLst/>
          </a:prstGeom>
          <a:noFill/>
          <a:ln w="1285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11">
            <a:extLst>
              <a:ext uri="{FF2B5EF4-FFF2-40B4-BE49-F238E27FC236}">
                <a16:creationId xmlns:a16="http://schemas.microsoft.com/office/drawing/2014/main" id="{414FDE24-4C93-4748-BF45-885E4F675766}"/>
              </a:ext>
            </a:extLst>
          </p:cNvPr>
          <p:cNvSpPr>
            <a:spLocks noChangeShapeType="1"/>
          </p:cNvSpPr>
          <p:nvPr userDrawn="1"/>
        </p:nvSpPr>
        <p:spPr bwMode="auto">
          <a:xfrm>
            <a:off x="614363"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12">
            <a:extLst>
              <a:ext uri="{FF2B5EF4-FFF2-40B4-BE49-F238E27FC236}">
                <a16:creationId xmlns:a16="http://schemas.microsoft.com/office/drawing/2014/main" id="{A9F792B6-F057-4675-94D5-0FA860065845}"/>
              </a:ext>
            </a:extLst>
          </p:cNvPr>
          <p:cNvSpPr>
            <a:spLocks noChangeShapeType="1"/>
          </p:cNvSpPr>
          <p:nvPr userDrawn="1"/>
        </p:nvSpPr>
        <p:spPr bwMode="auto">
          <a:xfrm>
            <a:off x="4886326" y="979487"/>
            <a:ext cx="0" cy="4897437"/>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13">
            <a:extLst>
              <a:ext uri="{FF2B5EF4-FFF2-40B4-BE49-F238E27FC236}">
                <a16:creationId xmlns:a16="http://schemas.microsoft.com/office/drawing/2014/main" id="{CC695F64-C3AD-47C2-A2CE-592E426D89F6}"/>
              </a:ext>
            </a:extLst>
          </p:cNvPr>
          <p:cNvSpPr>
            <a:spLocks noChangeShapeType="1"/>
          </p:cNvSpPr>
          <p:nvPr userDrawn="1"/>
        </p:nvSpPr>
        <p:spPr bwMode="auto">
          <a:xfrm>
            <a:off x="5495926"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14">
            <a:extLst>
              <a:ext uri="{FF2B5EF4-FFF2-40B4-BE49-F238E27FC236}">
                <a16:creationId xmlns:a16="http://schemas.microsoft.com/office/drawing/2014/main" id="{D41EB51A-7E14-457B-901A-5D10E45DF1A6}"/>
              </a:ext>
            </a:extLst>
          </p:cNvPr>
          <p:cNvSpPr>
            <a:spLocks noChangeShapeType="1"/>
          </p:cNvSpPr>
          <p:nvPr userDrawn="1"/>
        </p:nvSpPr>
        <p:spPr bwMode="auto">
          <a:xfrm>
            <a:off x="6108701" y="979488"/>
            <a:ext cx="0" cy="976313"/>
          </a:xfrm>
          <a:prstGeom prst="line">
            <a:avLst/>
          </a:prstGeom>
          <a:noFill/>
          <a:ln w="1285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15">
            <a:extLst>
              <a:ext uri="{FF2B5EF4-FFF2-40B4-BE49-F238E27FC236}">
                <a16:creationId xmlns:a16="http://schemas.microsoft.com/office/drawing/2014/main" id="{765D9D87-196A-4D1D-9EB6-FAC9E440439C}"/>
              </a:ext>
            </a:extLst>
          </p:cNvPr>
          <p:cNvSpPr>
            <a:spLocks noChangeShapeType="1"/>
          </p:cNvSpPr>
          <p:nvPr userDrawn="1"/>
        </p:nvSpPr>
        <p:spPr bwMode="auto">
          <a:xfrm>
            <a:off x="6715126" y="979488"/>
            <a:ext cx="0" cy="976313"/>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16">
            <a:extLst>
              <a:ext uri="{FF2B5EF4-FFF2-40B4-BE49-F238E27FC236}">
                <a16:creationId xmlns:a16="http://schemas.microsoft.com/office/drawing/2014/main" id="{FCE70231-3BA8-4D8D-8AC1-A82EB875BE7C}"/>
              </a:ext>
            </a:extLst>
          </p:cNvPr>
          <p:cNvSpPr>
            <a:spLocks noChangeShapeType="1"/>
          </p:cNvSpPr>
          <p:nvPr userDrawn="1"/>
        </p:nvSpPr>
        <p:spPr bwMode="auto">
          <a:xfrm>
            <a:off x="7326313" y="979488"/>
            <a:ext cx="0" cy="976313"/>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17">
            <a:extLst>
              <a:ext uri="{FF2B5EF4-FFF2-40B4-BE49-F238E27FC236}">
                <a16:creationId xmlns:a16="http://schemas.microsoft.com/office/drawing/2014/main" id="{5285699A-E966-4A2E-997A-0BB83D5846B1}"/>
              </a:ext>
            </a:extLst>
          </p:cNvPr>
          <p:cNvSpPr>
            <a:spLocks noChangeShapeType="1"/>
          </p:cNvSpPr>
          <p:nvPr userDrawn="1"/>
        </p:nvSpPr>
        <p:spPr bwMode="auto">
          <a:xfrm>
            <a:off x="7939088" y="979488"/>
            <a:ext cx="0" cy="976313"/>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18">
            <a:extLst>
              <a:ext uri="{FF2B5EF4-FFF2-40B4-BE49-F238E27FC236}">
                <a16:creationId xmlns:a16="http://schemas.microsoft.com/office/drawing/2014/main" id="{0ADCD58A-8FB6-49B1-90E5-92DD8B9A9CC9}"/>
              </a:ext>
            </a:extLst>
          </p:cNvPr>
          <p:cNvSpPr>
            <a:spLocks noChangeShapeType="1"/>
          </p:cNvSpPr>
          <p:nvPr userDrawn="1"/>
        </p:nvSpPr>
        <p:spPr bwMode="auto">
          <a:xfrm>
            <a:off x="8547101"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19">
            <a:extLst>
              <a:ext uri="{FF2B5EF4-FFF2-40B4-BE49-F238E27FC236}">
                <a16:creationId xmlns:a16="http://schemas.microsoft.com/office/drawing/2014/main" id="{2F858017-3763-4A4F-BDB7-AEF0D9D1E8D4}"/>
              </a:ext>
            </a:extLst>
          </p:cNvPr>
          <p:cNvSpPr>
            <a:spLocks noChangeShapeType="1"/>
          </p:cNvSpPr>
          <p:nvPr userDrawn="1"/>
        </p:nvSpPr>
        <p:spPr bwMode="auto">
          <a:xfrm>
            <a:off x="9156701" y="979488"/>
            <a:ext cx="0" cy="984250"/>
          </a:xfrm>
          <a:prstGeom prst="line">
            <a:avLst/>
          </a:prstGeom>
          <a:noFill/>
          <a:ln w="1285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20">
            <a:extLst>
              <a:ext uri="{FF2B5EF4-FFF2-40B4-BE49-F238E27FC236}">
                <a16:creationId xmlns:a16="http://schemas.microsoft.com/office/drawing/2014/main" id="{3A4A5295-41FF-4295-8EB9-4C2C09871789}"/>
              </a:ext>
            </a:extLst>
          </p:cNvPr>
          <p:cNvSpPr>
            <a:spLocks noChangeShapeType="1"/>
          </p:cNvSpPr>
          <p:nvPr userDrawn="1"/>
        </p:nvSpPr>
        <p:spPr bwMode="auto">
          <a:xfrm>
            <a:off x="9766301"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21">
            <a:extLst>
              <a:ext uri="{FF2B5EF4-FFF2-40B4-BE49-F238E27FC236}">
                <a16:creationId xmlns:a16="http://schemas.microsoft.com/office/drawing/2014/main" id="{7E53014A-ED68-4881-802D-FBFFB0410805}"/>
              </a:ext>
            </a:extLst>
          </p:cNvPr>
          <p:cNvSpPr>
            <a:spLocks noChangeShapeType="1"/>
          </p:cNvSpPr>
          <p:nvPr userDrawn="1"/>
        </p:nvSpPr>
        <p:spPr bwMode="auto">
          <a:xfrm>
            <a:off x="10375901" y="979488"/>
            <a:ext cx="0" cy="984250"/>
          </a:xfrm>
          <a:prstGeom prst="line">
            <a:avLst/>
          </a:prstGeom>
          <a:noFill/>
          <a:ln w="1285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22">
            <a:extLst>
              <a:ext uri="{FF2B5EF4-FFF2-40B4-BE49-F238E27FC236}">
                <a16:creationId xmlns:a16="http://schemas.microsoft.com/office/drawing/2014/main" id="{CAEC8049-44AF-4D3D-93B0-99AACB88C468}"/>
              </a:ext>
            </a:extLst>
          </p:cNvPr>
          <p:cNvSpPr>
            <a:spLocks noChangeShapeType="1"/>
          </p:cNvSpPr>
          <p:nvPr userDrawn="1"/>
        </p:nvSpPr>
        <p:spPr bwMode="auto">
          <a:xfrm>
            <a:off x="10987088"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23">
            <a:extLst>
              <a:ext uri="{FF2B5EF4-FFF2-40B4-BE49-F238E27FC236}">
                <a16:creationId xmlns:a16="http://schemas.microsoft.com/office/drawing/2014/main" id="{EAD5A6F2-57E4-44FD-8C5D-290836D24569}"/>
              </a:ext>
            </a:extLst>
          </p:cNvPr>
          <p:cNvSpPr>
            <a:spLocks noChangeShapeType="1"/>
          </p:cNvSpPr>
          <p:nvPr userDrawn="1"/>
        </p:nvSpPr>
        <p:spPr bwMode="auto">
          <a:xfrm>
            <a:off x="11596688"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Content Placeholder 2">
            <a:extLst>
              <a:ext uri="{FF2B5EF4-FFF2-40B4-BE49-F238E27FC236}">
                <a16:creationId xmlns:a16="http://schemas.microsoft.com/office/drawing/2014/main" id="{9799DA2F-37DD-413E-A227-9703332D8821}"/>
              </a:ext>
            </a:extLst>
          </p:cNvPr>
          <p:cNvSpPr>
            <a:spLocks noGrp="1"/>
          </p:cNvSpPr>
          <p:nvPr>
            <p:ph idx="1"/>
          </p:nvPr>
        </p:nvSpPr>
        <p:spPr>
          <a:xfrm>
            <a:off x="5084071" y="2718815"/>
            <a:ext cx="6497736" cy="3196273"/>
          </a:xfrm>
        </p:spPr>
        <p:txBody>
          <a:bodyPr numCol="2" spcCol="180000"/>
          <a:lstStyle>
            <a:lvl1pPr>
              <a:spcBef>
                <a:spcPts val="900"/>
              </a:spcBef>
              <a:tabLst>
                <a:tab pos="6545263" algn="r"/>
              </a:tabLst>
              <a:defRPr sz="1800">
                <a:solidFill>
                  <a:schemeClr val="tx1"/>
                </a:solidFill>
              </a:defRPr>
            </a:lvl1pPr>
            <a:lvl2pPr>
              <a:spcBef>
                <a:spcPts val="900"/>
              </a:spcBef>
              <a:tabLst>
                <a:tab pos="6545263" algn="r"/>
              </a:tabLst>
              <a:defRPr sz="1800">
                <a:solidFill>
                  <a:schemeClr val="tx1"/>
                </a:solidFill>
              </a:defRPr>
            </a:lvl2pPr>
            <a:lvl3pPr>
              <a:spcBef>
                <a:spcPts val="900"/>
              </a:spcBef>
              <a:tabLst>
                <a:tab pos="6545263" algn="r"/>
              </a:tabLst>
              <a:defRPr sz="1600">
                <a:solidFill>
                  <a:schemeClr val="tx1"/>
                </a:solidFill>
              </a:defRPr>
            </a:lvl3pPr>
            <a:lvl4pPr>
              <a:tabLst>
                <a:tab pos="6545263" algn="r"/>
              </a:tabLst>
              <a:defRPr sz="1400">
                <a:solidFill>
                  <a:schemeClr val="tx1"/>
                </a:solidFill>
              </a:defRPr>
            </a:lvl4pPr>
            <a:lvl5pPr>
              <a:tabLst>
                <a:tab pos="6545263" algn="r"/>
              </a:tabLst>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41322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0-#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0-#ppt_w/2"/>
                                          </p:val>
                                        </p:tav>
                                        <p:tav tm="100000">
                                          <p:val>
                                            <p:strVal val="#ppt_x"/>
                                          </p:val>
                                        </p:tav>
                                      </p:tavLst>
                                    </p:anim>
                                    <p:anim calcmode="lin" valueType="num">
                                      <p:cBhvr additive="base">
                                        <p:cTn id="20" dur="500" fill="hold"/>
                                        <p:tgtEl>
                                          <p:spTgt spid="3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0-#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0-#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0-#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0-#ppt_w/2"/>
                                          </p:val>
                                        </p:tav>
                                        <p:tav tm="100000">
                                          <p:val>
                                            <p:strVal val="#ppt_x"/>
                                          </p:val>
                                        </p:tav>
                                      </p:tavLst>
                                    </p:anim>
                                    <p:anim calcmode="lin" valueType="num">
                                      <p:cBhvr additive="base">
                                        <p:cTn id="44" dur="500" fill="hold"/>
                                        <p:tgtEl>
                                          <p:spTgt spid="3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0-#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0-#ppt_w/2"/>
                                          </p:val>
                                        </p:tav>
                                        <p:tav tm="100000">
                                          <p:val>
                                            <p:strVal val="#ppt_x"/>
                                          </p:val>
                                        </p:tav>
                                      </p:tavLst>
                                    </p:anim>
                                    <p:anim calcmode="lin" valueType="num">
                                      <p:cBhvr additive="base">
                                        <p:cTn id="52" dur="500" fill="hold"/>
                                        <p:tgtEl>
                                          <p:spTgt spid="4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additive="base">
                                        <p:cTn id="55" dur="500" fill="hold"/>
                                        <p:tgtEl>
                                          <p:spTgt spid="42"/>
                                        </p:tgtEl>
                                        <p:attrNameLst>
                                          <p:attrName>ppt_x</p:attrName>
                                        </p:attrNameLst>
                                      </p:cBhvr>
                                      <p:tavLst>
                                        <p:tav tm="0">
                                          <p:val>
                                            <p:strVal val="0-#ppt_w/2"/>
                                          </p:val>
                                        </p:tav>
                                        <p:tav tm="100000">
                                          <p:val>
                                            <p:strVal val="#ppt_x"/>
                                          </p:val>
                                        </p:tav>
                                      </p:tavLst>
                                    </p:anim>
                                    <p:anim calcmode="lin" valueType="num">
                                      <p:cBhvr additive="base">
                                        <p:cTn id="56" dur="500" fill="hold"/>
                                        <p:tgtEl>
                                          <p:spTgt spid="4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additive="base">
                                        <p:cTn id="59" dur="500" fill="hold"/>
                                        <p:tgtEl>
                                          <p:spTgt spid="43"/>
                                        </p:tgtEl>
                                        <p:attrNameLst>
                                          <p:attrName>ppt_x</p:attrName>
                                        </p:attrNameLst>
                                      </p:cBhvr>
                                      <p:tavLst>
                                        <p:tav tm="0">
                                          <p:val>
                                            <p:strVal val="0-#ppt_w/2"/>
                                          </p:val>
                                        </p:tav>
                                        <p:tav tm="100000">
                                          <p:val>
                                            <p:strVal val="#ppt_x"/>
                                          </p:val>
                                        </p:tav>
                                      </p:tavLst>
                                    </p:anim>
                                    <p:anim calcmode="lin" valueType="num">
                                      <p:cBhvr additive="base">
                                        <p:cTn id="60" dur="500" fill="hold"/>
                                        <p:tgtEl>
                                          <p:spTgt spid="4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500" fill="hold"/>
                                        <p:tgtEl>
                                          <p:spTgt spid="44"/>
                                        </p:tgtEl>
                                        <p:attrNameLst>
                                          <p:attrName>ppt_x</p:attrName>
                                        </p:attrNameLst>
                                      </p:cBhvr>
                                      <p:tavLst>
                                        <p:tav tm="0">
                                          <p:val>
                                            <p:strVal val="0-#ppt_w/2"/>
                                          </p:val>
                                        </p:tav>
                                        <p:tav tm="100000">
                                          <p:val>
                                            <p:strVal val="#ppt_x"/>
                                          </p:val>
                                        </p:tav>
                                      </p:tavLst>
                                    </p:anim>
                                    <p:anim calcmode="lin" valueType="num">
                                      <p:cBhvr additive="base">
                                        <p:cTn id="64" dur="500" fill="hold"/>
                                        <p:tgtEl>
                                          <p:spTgt spid="44"/>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500" fill="hold"/>
                                        <p:tgtEl>
                                          <p:spTgt spid="45"/>
                                        </p:tgtEl>
                                        <p:attrNameLst>
                                          <p:attrName>ppt_x</p:attrName>
                                        </p:attrNameLst>
                                      </p:cBhvr>
                                      <p:tavLst>
                                        <p:tav tm="0">
                                          <p:val>
                                            <p:strVal val="0-#ppt_w/2"/>
                                          </p:val>
                                        </p:tav>
                                        <p:tav tm="100000">
                                          <p:val>
                                            <p:strVal val="#ppt_x"/>
                                          </p:val>
                                        </p:tav>
                                      </p:tavLst>
                                    </p:anim>
                                    <p:anim calcmode="lin" valueType="num">
                                      <p:cBhvr additive="base">
                                        <p:cTn id="68" dur="500" fill="hold"/>
                                        <p:tgtEl>
                                          <p:spTgt spid="45"/>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500" fill="hold"/>
                                        <p:tgtEl>
                                          <p:spTgt spid="46"/>
                                        </p:tgtEl>
                                        <p:attrNameLst>
                                          <p:attrName>ppt_x</p:attrName>
                                        </p:attrNameLst>
                                      </p:cBhvr>
                                      <p:tavLst>
                                        <p:tav tm="0">
                                          <p:val>
                                            <p:strVal val="0-#ppt_w/2"/>
                                          </p:val>
                                        </p:tav>
                                        <p:tav tm="100000">
                                          <p:val>
                                            <p:strVal val="#ppt_x"/>
                                          </p:val>
                                        </p:tav>
                                      </p:tavLst>
                                    </p:anim>
                                    <p:anim calcmode="lin" valueType="num">
                                      <p:cBhvr additive="base">
                                        <p:cTn id="72" dur="500" fill="hold"/>
                                        <p:tgtEl>
                                          <p:spTgt spid="46"/>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additive="base">
                                        <p:cTn id="75" dur="500" fill="hold"/>
                                        <p:tgtEl>
                                          <p:spTgt spid="47"/>
                                        </p:tgtEl>
                                        <p:attrNameLst>
                                          <p:attrName>ppt_x</p:attrName>
                                        </p:attrNameLst>
                                      </p:cBhvr>
                                      <p:tavLst>
                                        <p:tav tm="0">
                                          <p:val>
                                            <p:strVal val="0-#ppt_w/2"/>
                                          </p:val>
                                        </p:tav>
                                        <p:tav tm="100000">
                                          <p:val>
                                            <p:strVal val="#ppt_x"/>
                                          </p:val>
                                        </p:tav>
                                      </p:tavLst>
                                    </p:anim>
                                    <p:anim calcmode="lin" valueType="num">
                                      <p:cBhvr additive="base">
                                        <p:cTn id="76" dur="500" fill="hold"/>
                                        <p:tgtEl>
                                          <p:spTgt spid="47"/>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fill="hold"/>
                                        <p:tgtEl>
                                          <p:spTgt spid="48"/>
                                        </p:tgtEl>
                                        <p:attrNameLst>
                                          <p:attrName>ppt_x</p:attrName>
                                        </p:attrNameLst>
                                      </p:cBhvr>
                                      <p:tavLst>
                                        <p:tav tm="0">
                                          <p:val>
                                            <p:strVal val="0-#ppt_w/2"/>
                                          </p:val>
                                        </p:tav>
                                        <p:tav tm="100000">
                                          <p:val>
                                            <p:strVal val="#ppt_x"/>
                                          </p:val>
                                        </p:tav>
                                      </p:tavLst>
                                    </p:anim>
                                    <p:anim calcmode="lin" valueType="num">
                                      <p:cBhvr additive="base">
                                        <p:cTn id="80" dur="500" fill="hold"/>
                                        <p:tgtEl>
                                          <p:spTgt spid="48"/>
                                        </p:tgtEl>
                                        <p:attrNameLst>
                                          <p:attrName>ppt_y</p:attrName>
                                        </p:attrNameLst>
                                      </p:cBhvr>
                                      <p:tavLst>
                                        <p:tav tm="0">
                                          <p:val>
                                            <p:strVal val="#ppt_y"/>
                                          </p:val>
                                        </p:tav>
                                        <p:tav tm="100000">
                                          <p:val>
                                            <p:strVal val="#ppt_y"/>
                                          </p:val>
                                        </p:tav>
                                      </p:tavLst>
                                    </p:anim>
                                  </p:childTnLst>
                                </p:cTn>
                              </p:par>
                            </p:childTnLst>
                          </p:cTn>
                        </p:par>
                        <p:par>
                          <p:cTn id="81" fill="hold">
                            <p:stCondLst>
                              <p:cond delay="500"/>
                            </p:stCondLst>
                            <p:childTnLst>
                              <p:par>
                                <p:cTn id="82" presetID="22" presetClass="entr" presetSubtype="1"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wipe(up)">
                                      <p:cBhvr>
                                        <p:cTn id="84" dur="500"/>
                                        <p:tgtEl>
                                          <p:spTgt spid="32"/>
                                        </p:tgtEl>
                                      </p:cBhvr>
                                    </p:animEffect>
                                  </p:childTnLst>
                                </p:cTn>
                              </p:par>
                              <p:par>
                                <p:cTn id="85" presetID="10" presetClass="entr" presetSubtype="0" fill="hold" grpId="0" nodeType="withEffect">
                                  <p:stCondLst>
                                    <p:cond delay="250"/>
                                  </p:stCondLst>
                                  <p:childTnLst>
                                    <p:set>
                                      <p:cBhvr>
                                        <p:cTn id="86" dur="1" fill="hold">
                                          <p:stCondLst>
                                            <p:cond delay="0"/>
                                          </p:stCondLst>
                                        </p:cTn>
                                        <p:tgtEl>
                                          <p:spTgt spid="2"/>
                                        </p:tgtEl>
                                        <p:attrNameLst>
                                          <p:attrName>style.visibility</p:attrName>
                                        </p:attrNameLst>
                                      </p:cBhvr>
                                      <p:to>
                                        <p:strVal val="visible"/>
                                      </p:to>
                                    </p:set>
                                    <p:animEffect transition="in" filter="fade">
                                      <p:cBhvr>
                                        <p:cTn id="87" dur="500"/>
                                        <p:tgtEl>
                                          <p:spTgt spid="2"/>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wipe(up)">
                                      <p:cBhvr>
                                        <p:cTn id="90" dur="750"/>
                                        <p:tgtEl>
                                          <p:spTgt spid="37"/>
                                        </p:tgtEl>
                                      </p:cBhvr>
                                    </p:animEffect>
                                  </p:childTnLst>
                                </p:cTn>
                              </p:par>
                              <p:par>
                                <p:cTn id="91" presetID="10" presetClass="entr" presetSubtype="0" fill="hold" grpId="0" nodeType="withEffect">
                                  <p:stCondLst>
                                    <p:cond delay="500"/>
                                  </p:stCondLst>
                                  <p:childTnLst>
                                    <p:set>
                                      <p:cBhvr>
                                        <p:cTn id="92" dur="1" fill="hold">
                                          <p:stCondLst>
                                            <p:cond delay="0"/>
                                          </p:stCondLst>
                                        </p:cTn>
                                        <p:tgtEl>
                                          <p:spTgt spid="49">
                                            <p:txEl>
                                              <p:pRg st="0" end="0"/>
                                            </p:txEl>
                                          </p:spTgt>
                                        </p:tgtEl>
                                        <p:attrNameLst>
                                          <p:attrName>style.visibility</p:attrName>
                                        </p:attrNameLst>
                                      </p:cBhvr>
                                      <p:to>
                                        <p:strVal val="visible"/>
                                      </p:to>
                                    </p:set>
                                    <p:animEffect transition="in" filter="fade">
                                      <p:cBhvr>
                                        <p:cTn id="93" dur="500"/>
                                        <p:tgtEl>
                                          <p:spTgt spid="49">
                                            <p:txEl>
                                              <p:pRg st="0" end="0"/>
                                            </p:txEl>
                                          </p:spTgt>
                                        </p:tgtEl>
                                      </p:cBhvr>
                                    </p:animEffect>
                                  </p:childTnLst>
                                </p:cTn>
                              </p:par>
                              <p:par>
                                <p:cTn id="94" presetID="10" presetClass="entr" presetSubtype="0" fill="hold" grpId="0" nodeType="withEffect">
                                  <p:stCondLst>
                                    <p:cond delay="500"/>
                                  </p:stCondLst>
                                  <p:childTnLst>
                                    <p:set>
                                      <p:cBhvr>
                                        <p:cTn id="95" dur="1" fill="hold">
                                          <p:stCondLst>
                                            <p:cond delay="0"/>
                                          </p:stCondLst>
                                        </p:cTn>
                                        <p:tgtEl>
                                          <p:spTgt spid="49">
                                            <p:txEl>
                                              <p:pRg st="1" end="1"/>
                                            </p:txEl>
                                          </p:spTgt>
                                        </p:tgtEl>
                                        <p:attrNameLst>
                                          <p:attrName>style.visibility</p:attrName>
                                        </p:attrNameLst>
                                      </p:cBhvr>
                                      <p:to>
                                        <p:strVal val="visible"/>
                                      </p:to>
                                    </p:set>
                                    <p:animEffect transition="in" filter="fade">
                                      <p:cBhvr>
                                        <p:cTn id="96" dur="500"/>
                                        <p:tgtEl>
                                          <p:spTgt spid="49">
                                            <p:txEl>
                                              <p:pRg st="1" end="1"/>
                                            </p:txEl>
                                          </p:spTgt>
                                        </p:tgtEl>
                                      </p:cBhvr>
                                    </p:animEffect>
                                  </p:childTnLst>
                                </p:cTn>
                              </p:par>
                              <p:par>
                                <p:cTn id="97" presetID="10" presetClass="entr" presetSubtype="0" fill="hold" grpId="0" nodeType="withEffect">
                                  <p:stCondLst>
                                    <p:cond delay="500"/>
                                  </p:stCondLst>
                                  <p:childTnLst>
                                    <p:set>
                                      <p:cBhvr>
                                        <p:cTn id="98" dur="1" fill="hold">
                                          <p:stCondLst>
                                            <p:cond delay="0"/>
                                          </p:stCondLst>
                                        </p:cTn>
                                        <p:tgtEl>
                                          <p:spTgt spid="49">
                                            <p:txEl>
                                              <p:pRg st="2" end="2"/>
                                            </p:txEl>
                                          </p:spTgt>
                                        </p:tgtEl>
                                        <p:attrNameLst>
                                          <p:attrName>style.visibility</p:attrName>
                                        </p:attrNameLst>
                                      </p:cBhvr>
                                      <p:to>
                                        <p:strVal val="visible"/>
                                      </p:to>
                                    </p:set>
                                    <p:animEffect transition="in" filter="fade">
                                      <p:cBhvr>
                                        <p:cTn id="99" dur="500"/>
                                        <p:tgtEl>
                                          <p:spTgt spid="49">
                                            <p:txEl>
                                              <p:pRg st="2" end="2"/>
                                            </p:txEl>
                                          </p:spTgt>
                                        </p:tgtEl>
                                      </p:cBhvr>
                                    </p:animEffect>
                                  </p:childTnLst>
                                </p:cTn>
                              </p:par>
                              <p:par>
                                <p:cTn id="100" presetID="10" presetClass="entr" presetSubtype="0" fill="hold" grpId="0" nodeType="withEffect">
                                  <p:stCondLst>
                                    <p:cond delay="500"/>
                                  </p:stCondLst>
                                  <p:childTnLst>
                                    <p:set>
                                      <p:cBhvr>
                                        <p:cTn id="101" dur="1" fill="hold">
                                          <p:stCondLst>
                                            <p:cond delay="0"/>
                                          </p:stCondLst>
                                        </p:cTn>
                                        <p:tgtEl>
                                          <p:spTgt spid="49">
                                            <p:txEl>
                                              <p:pRg st="3" end="3"/>
                                            </p:txEl>
                                          </p:spTgt>
                                        </p:tgtEl>
                                        <p:attrNameLst>
                                          <p:attrName>style.visibility</p:attrName>
                                        </p:attrNameLst>
                                      </p:cBhvr>
                                      <p:to>
                                        <p:strVal val="visible"/>
                                      </p:to>
                                    </p:set>
                                    <p:animEffect transition="in" filter="fade">
                                      <p:cBhvr>
                                        <p:cTn id="102" dur="500"/>
                                        <p:tgtEl>
                                          <p:spTgt spid="49">
                                            <p:txEl>
                                              <p:pRg st="3" end="3"/>
                                            </p:txEl>
                                          </p:spTgt>
                                        </p:tgtEl>
                                      </p:cBhvr>
                                    </p:animEffect>
                                  </p:childTnLst>
                                </p:cTn>
                              </p:par>
                              <p:par>
                                <p:cTn id="103" presetID="10" presetClass="entr" presetSubtype="0" fill="hold" grpId="0" nodeType="withEffect">
                                  <p:stCondLst>
                                    <p:cond delay="500"/>
                                  </p:stCondLst>
                                  <p:childTnLst>
                                    <p:set>
                                      <p:cBhvr>
                                        <p:cTn id="104" dur="1" fill="hold">
                                          <p:stCondLst>
                                            <p:cond delay="0"/>
                                          </p:stCondLst>
                                        </p:cTn>
                                        <p:tgtEl>
                                          <p:spTgt spid="49">
                                            <p:txEl>
                                              <p:pRg st="4" end="4"/>
                                            </p:txEl>
                                          </p:spTgt>
                                        </p:tgtEl>
                                        <p:attrNameLst>
                                          <p:attrName>style.visibility</p:attrName>
                                        </p:attrNameLst>
                                      </p:cBhvr>
                                      <p:to>
                                        <p:strVal val="visible"/>
                                      </p:to>
                                    </p:set>
                                    <p:animEffect transition="in" filter="fade">
                                      <p:cBhvr>
                                        <p:cTn id="105" dur="500"/>
                                        <p:tgtEl>
                                          <p:spTgt spid="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animBg="1"/>
      <p:bldP spid="28" grpId="0" animBg="1"/>
      <p:bldP spid="29" grpId="0" animBg="1"/>
      <p:bldP spid="30"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uiExpand="1" build="p">
        <p:tmplLst>
          <p:tmpl lvl="1">
            <p:tnLst>
              <p:par>
                <p:cTn presetID="10" presetClass="entr" presetSubtype="0" fill="hold" nodeType="withEffect">
                  <p:stCondLst>
                    <p:cond delay="5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 lvl="5">
            <p:tnLst>
              <p:par>
                <p:cTn presetID="10" presetClass="entr" presetSubtype="0" fill="hold" nodeType="withEffect">
                  <p:stCondLst>
                    <p:cond delay="5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cyan">
    <p:bg>
      <p:bgRef idx="1001">
        <a:schemeClr val="bg2"/>
      </p:bgRef>
    </p:bg>
    <p:spTree>
      <p:nvGrpSpPr>
        <p:cNvPr id="1" name=""/>
        <p:cNvGrpSpPr/>
        <p:nvPr/>
      </p:nvGrpSpPr>
      <p:grpSpPr>
        <a:xfrm>
          <a:off x="0" y="0"/>
          <a:ext cx="0" cy="0"/>
          <a:chOff x="0" y="0"/>
          <a:chExt cx="0" cy="0"/>
        </a:xfrm>
      </p:grpSpPr>
      <p:sp>
        <p:nvSpPr>
          <p:cNvPr id="29" name="Line 7">
            <a:extLst>
              <a:ext uri="{FF2B5EF4-FFF2-40B4-BE49-F238E27FC236}">
                <a16:creationId xmlns:a16="http://schemas.microsoft.com/office/drawing/2014/main" id="{D599EBFD-2930-4CC8-8CB2-F081212FEB6D}"/>
              </a:ext>
            </a:extLst>
          </p:cNvPr>
          <p:cNvSpPr>
            <a:spLocks noChangeShapeType="1"/>
          </p:cNvSpPr>
          <p:nvPr userDrawn="1"/>
        </p:nvSpPr>
        <p:spPr bwMode="auto">
          <a:xfrm>
            <a:off x="1835151" y="979488"/>
            <a:ext cx="0" cy="982800"/>
          </a:xfrm>
          <a:prstGeom prst="line">
            <a:avLst/>
          </a:prstGeom>
          <a:noFill/>
          <a:ln w="1285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12">
            <a:extLst>
              <a:ext uri="{FF2B5EF4-FFF2-40B4-BE49-F238E27FC236}">
                <a16:creationId xmlns:a16="http://schemas.microsoft.com/office/drawing/2014/main" id="{F7ED8D74-2560-4B6E-BF3A-7579ECF0D844}"/>
              </a:ext>
            </a:extLst>
          </p:cNvPr>
          <p:cNvSpPr>
            <a:spLocks noChangeShapeType="1"/>
          </p:cNvSpPr>
          <p:nvPr userDrawn="1"/>
        </p:nvSpPr>
        <p:spPr bwMode="auto">
          <a:xfrm>
            <a:off x="4886326" y="979488"/>
            <a:ext cx="0" cy="982800"/>
          </a:xfrm>
          <a:prstGeom prst="line">
            <a:avLst/>
          </a:prstGeom>
          <a:noFill/>
          <a:ln w="349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Content Placeholder 2">
            <a:extLst>
              <a:ext uri="{FF2B5EF4-FFF2-40B4-BE49-F238E27FC236}">
                <a16:creationId xmlns:a16="http://schemas.microsoft.com/office/drawing/2014/main" id="{ED6AACA3-9848-46BE-82C3-87C9F18D6122}"/>
              </a:ext>
            </a:extLst>
          </p:cNvPr>
          <p:cNvSpPr>
            <a:spLocks noGrp="1"/>
          </p:cNvSpPr>
          <p:nvPr>
            <p:ph idx="1"/>
          </p:nvPr>
        </p:nvSpPr>
        <p:spPr>
          <a:xfrm>
            <a:off x="5084071" y="2718815"/>
            <a:ext cx="6497736" cy="3196273"/>
          </a:xfrm>
        </p:spPr>
        <p:txBody>
          <a:bodyPr numCol="2" spcCol="180000"/>
          <a:lstStyle>
            <a:lvl1pPr>
              <a:spcBef>
                <a:spcPts val="900"/>
              </a:spcBef>
              <a:tabLst>
                <a:tab pos="6545263" algn="r"/>
              </a:tabLst>
              <a:defRPr sz="1800">
                <a:solidFill>
                  <a:schemeClr val="tx2"/>
                </a:solidFill>
              </a:defRPr>
            </a:lvl1pPr>
            <a:lvl2pPr>
              <a:spcBef>
                <a:spcPts val="900"/>
              </a:spcBef>
              <a:tabLst>
                <a:tab pos="6545263" algn="r"/>
              </a:tabLst>
              <a:defRPr sz="1800">
                <a:solidFill>
                  <a:schemeClr val="tx2"/>
                </a:solidFill>
              </a:defRPr>
            </a:lvl2pPr>
            <a:lvl3pPr>
              <a:spcBef>
                <a:spcPts val="900"/>
              </a:spcBef>
              <a:tabLst>
                <a:tab pos="6545263" algn="r"/>
              </a:tabLst>
              <a:defRPr sz="1600">
                <a:solidFill>
                  <a:schemeClr val="tx2"/>
                </a:solidFill>
              </a:defRPr>
            </a:lvl3pPr>
            <a:lvl4pPr>
              <a:tabLst>
                <a:tab pos="6545263" algn="r"/>
              </a:tabLst>
              <a:defRPr sz="1400">
                <a:solidFill>
                  <a:schemeClr val="tx2"/>
                </a:solidFill>
              </a:defRPr>
            </a:lvl4pPr>
            <a:lvl5pPr>
              <a:tabLst>
                <a:tab pos="6545263" algn="r"/>
              </a:tabLst>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5">
            <a:extLst>
              <a:ext uri="{FF2B5EF4-FFF2-40B4-BE49-F238E27FC236}">
                <a16:creationId xmlns:a16="http://schemas.microsoft.com/office/drawing/2014/main" id="{E5E1019F-1074-40B7-A4D4-5D2F6A7E0FCA}"/>
              </a:ext>
            </a:extLst>
          </p:cNvPr>
          <p:cNvSpPr>
            <a:spLocks noChangeShapeType="1"/>
          </p:cNvSpPr>
          <p:nvPr userDrawn="1"/>
        </p:nvSpPr>
        <p:spPr bwMode="auto">
          <a:xfrm>
            <a:off x="3054351"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6">
            <a:extLst>
              <a:ext uri="{FF2B5EF4-FFF2-40B4-BE49-F238E27FC236}">
                <a16:creationId xmlns:a16="http://schemas.microsoft.com/office/drawing/2014/main" id="{B9433759-B485-4302-8D60-2380369062C9}"/>
              </a:ext>
            </a:extLst>
          </p:cNvPr>
          <p:cNvSpPr>
            <a:spLocks noChangeShapeType="1"/>
          </p:cNvSpPr>
          <p:nvPr userDrawn="1"/>
        </p:nvSpPr>
        <p:spPr bwMode="auto">
          <a:xfrm>
            <a:off x="2444751"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7">
            <a:extLst>
              <a:ext uri="{FF2B5EF4-FFF2-40B4-BE49-F238E27FC236}">
                <a16:creationId xmlns:a16="http://schemas.microsoft.com/office/drawing/2014/main" id="{903265C8-F798-4F97-994A-1B6827C97A0A}"/>
              </a:ext>
            </a:extLst>
          </p:cNvPr>
          <p:cNvSpPr>
            <a:spLocks noChangeShapeType="1"/>
          </p:cNvSpPr>
          <p:nvPr userDrawn="1"/>
        </p:nvSpPr>
        <p:spPr bwMode="auto">
          <a:xfrm>
            <a:off x="1835151" y="979487"/>
            <a:ext cx="0" cy="1958975"/>
          </a:xfrm>
          <a:prstGeom prst="line">
            <a:avLst/>
          </a:prstGeom>
          <a:noFill/>
          <a:ln w="1285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8">
            <a:extLst>
              <a:ext uri="{FF2B5EF4-FFF2-40B4-BE49-F238E27FC236}">
                <a16:creationId xmlns:a16="http://schemas.microsoft.com/office/drawing/2014/main" id="{F79C0A74-6804-4928-90AE-B209707669F8}"/>
              </a:ext>
            </a:extLst>
          </p:cNvPr>
          <p:cNvSpPr>
            <a:spLocks noChangeShapeType="1"/>
          </p:cNvSpPr>
          <p:nvPr userDrawn="1"/>
        </p:nvSpPr>
        <p:spPr bwMode="auto">
          <a:xfrm>
            <a:off x="1225551" y="979488"/>
            <a:ext cx="0" cy="984250"/>
          </a:xfrm>
          <a:prstGeom prst="line">
            <a:avLst/>
          </a:prstGeom>
          <a:noFill/>
          <a:ln w="2794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9">
            <a:extLst>
              <a:ext uri="{FF2B5EF4-FFF2-40B4-BE49-F238E27FC236}">
                <a16:creationId xmlns:a16="http://schemas.microsoft.com/office/drawing/2014/main" id="{B28F886A-F215-4C43-8627-01D98A360680}"/>
              </a:ext>
            </a:extLst>
          </p:cNvPr>
          <p:cNvSpPr>
            <a:spLocks noChangeShapeType="1"/>
          </p:cNvSpPr>
          <p:nvPr userDrawn="1"/>
        </p:nvSpPr>
        <p:spPr bwMode="auto">
          <a:xfrm>
            <a:off x="3665538"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0">
            <a:extLst>
              <a:ext uri="{FF2B5EF4-FFF2-40B4-BE49-F238E27FC236}">
                <a16:creationId xmlns:a16="http://schemas.microsoft.com/office/drawing/2014/main" id="{583FBD4A-F26A-4886-8A4D-E153F8746818}"/>
              </a:ext>
            </a:extLst>
          </p:cNvPr>
          <p:cNvSpPr>
            <a:spLocks noChangeShapeType="1"/>
          </p:cNvSpPr>
          <p:nvPr userDrawn="1"/>
        </p:nvSpPr>
        <p:spPr bwMode="auto">
          <a:xfrm>
            <a:off x="4275138"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1">
            <a:extLst>
              <a:ext uri="{FF2B5EF4-FFF2-40B4-BE49-F238E27FC236}">
                <a16:creationId xmlns:a16="http://schemas.microsoft.com/office/drawing/2014/main" id="{53A82197-0EE0-4301-991D-4005A0487BEA}"/>
              </a:ext>
            </a:extLst>
          </p:cNvPr>
          <p:cNvSpPr>
            <a:spLocks noChangeShapeType="1"/>
          </p:cNvSpPr>
          <p:nvPr userDrawn="1"/>
        </p:nvSpPr>
        <p:spPr bwMode="auto">
          <a:xfrm>
            <a:off x="614363"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2">
            <a:extLst>
              <a:ext uri="{FF2B5EF4-FFF2-40B4-BE49-F238E27FC236}">
                <a16:creationId xmlns:a16="http://schemas.microsoft.com/office/drawing/2014/main" id="{78D63A90-4C7E-4203-8430-98A53950F74D}"/>
              </a:ext>
            </a:extLst>
          </p:cNvPr>
          <p:cNvSpPr>
            <a:spLocks noChangeShapeType="1"/>
          </p:cNvSpPr>
          <p:nvPr userDrawn="1"/>
        </p:nvSpPr>
        <p:spPr bwMode="auto">
          <a:xfrm>
            <a:off x="4886326" y="979487"/>
            <a:ext cx="0" cy="4897437"/>
          </a:xfrm>
          <a:prstGeom prst="line">
            <a:avLst/>
          </a:prstGeom>
          <a:noFill/>
          <a:ln w="349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a:extLst>
              <a:ext uri="{FF2B5EF4-FFF2-40B4-BE49-F238E27FC236}">
                <a16:creationId xmlns:a16="http://schemas.microsoft.com/office/drawing/2014/main" id="{B097E7A8-1E1B-4FDE-A335-3A2C5CB3AE1F}"/>
              </a:ext>
            </a:extLst>
          </p:cNvPr>
          <p:cNvSpPr>
            <a:spLocks noChangeShapeType="1"/>
          </p:cNvSpPr>
          <p:nvPr userDrawn="1"/>
        </p:nvSpPr>
        <p:spPr bwMode="auto">
          <a:xfrm>
            <a:off x="5495926"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a:extLst>
              <a:ext uri="{FF2B5EF4-FFF2-40B4-BE49-F238E27FC236}">
                <a16:creationId xmlns:a16="http://schemas.microsoft.com/office/drawing/2014/main" id="{569AED38-CC9E-434C-AF77-78E2E553CBCC}"/>
              </a:ext>
            </a:extLst>
          </p:cNvPr>
          <p:cNvSpPr>
            <a:spLocks noChangeShapeType="1"/>
          </p:cNvSpPr>
          <p:nvPr userDrawn="1"/>
        </p:nvSpPr>
        <p:spPr bwMode="auto">
          <a:xfrm>
            <a:off x="6108701" y="979488"/>
            <a:ext cx="0" cy="976313"/>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5">
            <a:extLst>
              <a:ext uri="{FF2B5EF4-FFF2-40B4-BE49-F238E27FC236}">
                <a16:creationId xmlns:a16="http://schemas.microsoft.com/office/drawing/2014/main" id="{377C3046-2A97-4117-9E39-AEC067F430C9}"/>
              </a:ext>
            </a:extLst>
          </p:cNvPr>
          <p:cNvSpPr>
            <a:spLocks noChangeShapeType="1"/>
          </p:cNvSpPr>
          <p:nvPr userDrawn="1"/>
        </p:nvSpPr>
        <p:spPr bwMode="auto">
          <a:xfrm>
            <a:off x="6715126" y="979488"/>
            <a:ext cx="0" cy="976313"/>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6">
            <a:extLst>
              <a:ext uri="{FF2B5EF4-FFF2-40B4-BE49-F238E27FC236}">
                <a16:creationId xmlns:a16="http://schemas.microsoft.com/office/drawing/2014/main" id="{6DD48243-19F6-4532-ADB6-5B9BCF7F977F}"/>
              </a:ext>
            </a:extLst>
          </p:cNvPr>
          <p:cNvSpPr>
            <a:spLocks noChangeShapeType="1"/>
          </p:cNvSpPr>
          <p:nvPr userDrawn="1"/>
        </p:nvSpPr>
        <p:spPr bwMode="auto">
          <a:xfrm>
            <a:off x="7326313" y="979488"/>
            <a:ext cx="0" cy="976313"/>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7">
            <a:extLst>
              <a:ext uri="{FF2B5EF4-FFF2-40B4-BE49-F238E27FC236}">
                <a16:creationId xmlns:a16="http://schemas.microsoft.com/office/drawing/2014/main" id="{E7242408-069E-4316-9345-08953718EC41}"/>
              </a:ext>
            </a:extLst>
          </p:cNvPr>
          <p:cNvSpPr>
            <a:spLocks noChangeShapeType="1"/>
          </p:cNvSpPr>
          <p:nvPr userDrawn="1"/>
        </p:nvSpPr>
        <p:spPr bwMode="auto">
          <a:xfrm>
            <a:off x="7939088" y="979488"/>
            <a:ext cx="0" cy="976313"/>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8">
            <a:extLst>
              <a:ext uri="{FF2B5EF4-FFF2-40B4-BE49-F238E27FC236}">
                <a16:creationId xmlns:a16="http://schemas.microsoft.com/office/drawing/2014/main" id="{BAB9E7CA-A8AF-402A-B2DD-44C24C33946E}"/>
              </a:ext>
            </a:extLst>
          </p:cNvPr>
          <p:cNvSpPr>
            <a:spLocks noChangeShapeType="1"/>
          </p:cNvSpPr>
          <p:nvPr userDrawn="1"/>
        </p:nvSpPr>
        <p:spPr bwMode="auto">
          <a:xfrm>
            <a:off x="8547101"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9">
            <a:extLst>
              <a:ext uri="{FF2B5EF4-FFF2-40B4-BE49-F238E27FC236}">
                <a16:creationId xmlns:a16="http://schemas.microsoft.com/office/drawing/2014/main" id="{77938407-0A34-47F3-A799-80F2821D0A30}"/>
              </a:ext>
            </a:extLst>
          </p:cNvPr>
          <p:cNvSpPr>
            <a:spLocks noChangeShapeType="1"/>
          </p:cNvSpPr>
          <p:nvPr userDrawn="1"/>
        </p:nvSpPr>
        <p:spPr bwMode="auto">
          <a:xfrm>
            <a:off x="9156701"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20">
            <a:extLst>
              <a:ext uri="{FF2B5EF4-FFF2-40B4-BE49-F238E27FC236}">
                <a16:creationId xmlns:a16="http://schemas.microsoft.com/office/drawing/2014/main" id="{046D8A14-A78E-40CD-BE02-C4F47F6059A6}"/>
              </a:ext>
            </a:extLst>
          </p:cNvPr>
          <p:cNvSpPr>
            <a:spLocks noChangeShapeType="1"/>
          </p:cNvSpPr>
          <p:nvPr userDrawn="1"/>
        </p:nvSpPr>
        <p:spPr bwMode="auto">
          <a:xfrm>
            <a:off x="9766301"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21">
            <a:extLst>
              <a:ext uri="{FF2B5EF4-FFF2-40B4-BE49-F238E27FC236}">
                <a16:creationId xmlns:a16="http://schemas.microsoft.com/office/drawing/2014/main" id="{710E738A-2562-4B2A-89BC-3C1B562DA411}"/>
              </a:ext>
            </a:extLst>
          </p:cNvPr>
          <p:cNvSpPr>
            <a:spLocks noChangeShapeType="1"/>
          </p:cNvSpPr>
          <p:nvPr userDrawn="1"/>
        </p:nvSpPr>
        <p:spPr bwMode="auto">
          <a:xfrm>
            <a:off x="10375901"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22">
            <a:extLst>
              <a:ext uri="{FF2B5EF4-FFF2-40B4-BE49-F238E27FC236}">
                <a16:creationId xmlns:a16="http://schemas.microsoft.com/office/drawing/2014/main" id="{8444DA12-6B7A-44B8-9061-158CC04C0475}"/>
              </a:ext>
            </a:extLst>
          </p:cNvPr>
          <p:cNvSpPr>
            <a:spLocks noChangeShapeType="1"/>
          </p:cNvSpPr>
          <p:nvPr userDrawn="1"/>
        </p:nvSpPr>
        <p:spPr bwMode="auto">
          <a:xfrm>
            <a:off x="1098708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23">
            <a:extLst>
              <a:ext uri="{FF2B5EF4-FFF2-40B4-BE49-F238E27FC236}">
                <a16:creationId xmlns:a16="http://schemas.microsoft.com/office/drawing/2014/main" id="{E327D672-13F4-49B9-9B0E-4FFB136B54BC}"/>
              </a:ext>
            </a:extLst>
          </p:cNvPr>
          <p:cNvSpPr>
            <a:spLocks noChangeShapeType="1"/>
          </p:cNvSpPr>
          <p:nvPr userDrawn="1"/>
        </p:nvSpPr>
        <p:spPr bwMode="auto">
          <a:xfrm>
            <a:off x="1159668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Footer Placeholder 4">
            <a:extLst>
              <a:ext uri="{FF2B5EF4-FFF2-40B4-BE49-F238E27FC236}">
                <a16:creationId xmlns:a16="http://schemas.microsoft.com/office/drawing/2014/main" id="{5EA1D269-05EF-4222-9DC6-497DBFB5556F}"/>
              </a:ext>
            </a:extLst>
          </p:cNvPr>
          <p:cNvSpPr>
            <a:spLocks noGrp="1"/>
          </p:cNvSpPr>
          <p:nvPr>
            <p:ph type="ftr" sz="quarter" idx="11"/>
          </p:nvPr>
        </p:nvSpPr>
        <p:spPr/>
        <p:txBody>
          <a:bodyPr/>
          <a:lstStyle>
            <a:lvl1pPr>
              <a:defRPr/>
            </a:lvl1pPr>
          </a:lstStyle>
          <a:p>
            <a:r>
              <a:rPr lang="en-GB"/>
              <a:t>Confidential. For internal use only.</a:t>
            </a:r>
          </a:p>
        </p:txBody>
      </p:sp>
      <p:sp>
        <p:nvSpPr>
          <p:cNvPr id="6" name="Slide Number Placeholder 5">
            <a:extLst>
              <a:ext uri="{FF2B5EF4-FFF2-40B4-BE49-F238E27FC236}">
                <a16:creationId xmlns:a16="http://schemas.microsoft.com/office/drawing/2014/main" id="{ADB9766B-C801-4373-9147-53048A93EC69}"/>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28" name="Title 1">
            <a:extLst>
              <a:ext uri="{FF2B5EF4-FFF2-40B4-BE49-F238E27FC236}">
                <a16:creationId xmlns:a16="http://schemas.microsoft.com/office/drawing/2014/main" id="{4B42821B-EC6A-4CAC-AE2E-4485C5FE0E68}"/>
              </a:ext>
            </a:extLst>
          </p:cNvPr>
          <p:cNvSpPr>
            <a:spLocks noGrp="1"/>
          </p:cNvSpPr>
          <p:nvPr>
            <p:ph type="title" hasCustomPrompt="1"/>
          </p:nvPr>
        </p:nvSpPr>
        <p:spPr>
          <a:xfrm>
            <a:off x="2084834" y="2191701"/>
            <a:ext cx="2426206" cy="755904"/>
          </a:xfrm>
        </p:spPr>
        <p:txBody>
          <a:bodyPr/>
          <a:lstStyle>
            <a:lvl1pPr>
              <a:defRPr>
                <a:solidFill>
                  <a:schemeClr val="tx2"/>
                </a:solidFill>
              </a:defRPr>
            </a:lvl1pPr>
          </a:lstStyle>
          <a:p>
            <a:r>
              <a:rPr lang="en-US"/>
              <a:t>Contents</a:t>
            </a:r>
            <a:endParaRPr lang="en-GB"/>
          </a:p>
        </p:txBody>
      </p:sp>
    </p:spTree>
    <p:extLst>
      <p:ext uri="{BB962C8B-B14F-4D97-AF65-F5344CB8AC3E}">
        <p14:creationId xmlns:p14="http://schemas.microsoft.com/office/powerpoint/2010/main" val="7676740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0-#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0-#ppt_w/2"/>
                                          </p:val>
                                        </p:tav>
                                        <p:tav tm="100000">
                                          <p:val>
                                            <p:strVal val="#ppt_x"/>
                                          </p:val>
                                        </p:tav>
                                      </p:tavLst>
                                    </p:anim>
                                    <p:anim calcmode="lin" valueType="num">
                                      <p:cBhvr additive="base">
                                        <p:cTn id="60" dur="500" fill="hold"/>
                                        <p:tgtEl>
                                          <p:spTgt spid="20"/>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0-#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0-#ppt_w/2"/>
                                          </p:val>
                                        </p:tav>
                                        <p:tav tm="100000">
                                          <p:val>
                                            <p:strVal val="#ppt_x"/>
                                          </p:val>
                                        </p:tav>
                                      </p:tavLst>
                                    </p:anim>
                                    <p:anim calcmode="lin" valueType="num">
                                      <p:cBhvr additive="base">
                                        <p:cTn id="68" dur="500" fill="hold"/>
                                        <p:tgtEl>
                                          <p:spTgt spid="22"/>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0-#ppt_w/2"/>
                                          </p:val>
                                        </p:tav>
                                        <p:tav tm="100000">
                                          <p:val>
                                            <p:strVal val="#ppt_x"/>
                                          </p:val>
                                        </p:tav>
                                      </p:tavLst>
                                    </p:anim>
                                    <p:anim calcmode="lin" valueType="num">
                                      <p:cBhvr additive="base">
                                        <p:cTn id="72" dur="500" fill="hold"/>
                                        <p:tgtEl>
                                          <p:spTgt spid="23"/>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0-#ppt_w/2"/>
                                          </p:val>
                                        </p:tav>
                                        <p:tav tm="100000">
                                          <p:val>
                                            <p:strVal val="#ppt_x"/>
                                          </p:val>
                                        </p:tav>
                                      </p:tavLst>
                                    </p:anim>
                                    <p:anim calcmode="lin" valueType="num">
                                      <p:cBhvr additive="base">
                                        <p:cTn id="76" dur="500" fill="hold"/>
                                        <p:tgtEl>
                                          <p:spTgt spid="24"/>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0-#ppt_w/2"/>
                                          </p:val>
                                        </p:tav>
                                        <p:tav tm="100000">
                                          <p:val>
                                            <p:strVal val="#ppt_x"/>
                                          </p:val>
                                        </p:tav>
                                      </p:tavLst>
                                    </p:anim>
                                    <p:anim calcmode="lin" valueType="num">
                                      <p:cBhvr additive="base">
                                        <p:cTn id="80" dur="500" fill="hold"/>
                                        <p:tgtEl>
                                          <p:spTgt spid="25"/>
                                        </p:tgtEl>
                                        <p:attrNameLst>
                                          <p:attrName>ppt_y</p:attrName>
                                        </p:attrNameLst>
                                      </p:cBhvr>
                                      <p:tavLst>
                                        <p:tav tm="0">
                                          <p:val>
                                            <p:strVal val="#ppt_y"/>
                                          </p:val>
                                        </p:tav>
                                        <p:tav tm="100000">
                                          <p:val>
                                            <p:strVal val="#ppt_y"/>
                                          </p:val>
                                        </p:tav>
                                      </p:tavLst>
                                    </p:anim>
                                  </p:childTnLst>
                                </p:cTn>
                              </p:par>
                            </p:childTnLst>
                          </p:cTn>
                        </p:par>
                        <p:par>
                          <p:cTn id="81" fill="hold">
                            <p:stCondLst>
                              <p:cond delay="500"/>
                            </p:stCondLst>
                            <p:childTnLst>
                              <p:par>
                                <p:cTn id="82" presetID="22" presetClass="entr" presetSubtype="1" fill="hold" grpId="0" nodeType="after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wipe(up)">
                                      <p:cBhvr>
                                        <p:cTn id="84" dur="500"/>
                                        <p:tgtEl>
                                          <p:spTgt spid="9"/>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750"/>
                                        <p:tgtEl>
                                          <p:spTgt spid="14"/>
                                        </p:tgtEl>
                                      </p:cBhvr>
                                    </p:animEffect>
                                  </p:childTnLst>
                                </p:cTn>
                              </p:par>
                              <p:par>
                                <p:cTn id="88" presetID="10" presetClass="entr" presetSubtype="0" fill="hold" grpId="0" nodeType="withEffect">
                                  <p:stCondLst>
                                    <p:cond delay="500"/>
                                  </p:stCondLst>
                                  <p:childTnLst>
                                    <p:set>
                                      <p:cBhvr>
                                        <p:cTn id="89" dur="1" fill="hold">
                                          <p:stCondLst>
                                            <p:cond delay="0"/>
                                          </p:stCondLst>
                                        </p:cTn>
                                        <p:tgtEl>
                                          <p:spTgt spid="3">
                                            <p:txEl>
                                              <p:pRg st="0" end="0"/>
                                            </p:txEl>
                                          </p:spTgt>
                                        </p:tgtEl>
                                        <p:attrNameLst>
                                          <p:attrName>style.visibility</p:attrName>
                                        </p:attrNameLst>
                                      </p:cBhvr>
                                      <p:to>
                                        <p:strVal val="visible"/>
                                      </p:to>
                                    </p:set>
                                    <p:animEffect transition="in" filter="fade">
                                      <p:cBhvr>
                                        <p:cTn id="90" dur="500"/>
                                        <p:tgtEl>
                                          <p:spTgt spid="3">
                                            <p:txEl>
                                              <p:pRg st="0" end="0"/>
                                            </p:txEl>
                                          </p:spTgt>
                                        </p:tgtEl>
                                      </p:cBhvr>
                                    </p:animEffect>
                                  </p:childTnLst>
                                </p:cTn>
                              </p:par>
                              <p:par>
                                <p:cTn id="91" presetID="10" presetClass="entr" presetSubtype="0" fill="hold" grpId="0" nodeType="withEffect">
                                  <p:stCondLst>
                                    <p:cond delay="500"/>
                                  </p:stCondLst>
                                  <p:childTnLst>
                                    <p:set>
                                      <p:cBhvr>
                                        <p:cTn id="92" dur="1" fill="hold">
                                          <p:stCondLst>
                                            <p:cond delay="0"/>
                                          </p:stCondLst>
                                        </p:cTn>
                                        <p:tgtEl>
                                          <p:spTgt spid="3">
                                            <p:txEl>
                                              <p:pRg st="1" end="1"/>
                                            </p:txEl>
                                          </p:spTgt>
                                        </p:tgtEl>
                                        <p:attrNameLst>
                                          <p:attrName>style.visibility</p:attrName>
                                        </p:attrNameLst>
                                      </p:cBhvr>
                                      <p:to>
                                        <p:strVal val="visible"/>
                                      </p:to>
                                    </p:set>
                                    <p:animEffect transition="in" filter="fade">
                                      <p:cBhvr>
                                        <p:cTn id="93" dur="500"/>
                                        <p:tgtEl>
                                          <p:spTgt spid="3">
                                            <p:txEl>
                                              <p:pRg st="1" end="1"/>
                                            </p:txEl>
                                          </p:spTgt>
                                        </p:tgtEl>
                                      </p:cBhvr>
                                    </p:animEffect>
                                  </p:childTnLst>
                                </p:cTn>
                              </p:par>
                              <p:par>
                                <p:cTn id="94" presetID="10" presetClass="entr" presetSubtype="0" fill="hold" grpId="0" nodeType="withEffect">
                                  <p:stCondLst>
                                    <p:cond delay="500"/>
                                  </p:stCondLst>
                                  <p:childTnLst>
                                    <p:set>
                                      <p:cBhvr>
                                        <p:cTn id="95" dur="1" fill="hold">
                                          <p:stCondLst>
                                            <p:cond delay="0"/>
                                          </p:stCondLst>
                                        </p:cTn>
                                        <p:tgtEl>
                                          <p:spTgt spid="3">
                                            <p:txEl>
                                              <p:pRg st="2" end="2"/>
                                            </p:txEl>
                                          </p:spTgt>
                                        </p:tgtEl>
                                        <p:attrNameLst>
                                          <p:attrName>style.visibility</p:attrName>
                                        </p:attrNameLst>
                                      </p:cBhvr>
                                      <p:to>
                                        <p:strVal val="visible"/>
                                      </p:to>
                                    </p:set>
                                    <p:animEffect transition="in" filter="fade">
                                      <p:cBhvr>
                                        <p:cTn id="96" dur="500"/>
                                        <p:tgtEl>
                                          <p:spTgt spid="3">
                                            <p:txEl>
                                              <p:pRg st="2" end="2"/>
                                            </p:txEl>
                                          </p:spTgt>
                                        </p:tgtEl>
                                      </p:cBhvr>
                                    </p:animEffect>
                                  </p:childTnLst>
                                </p:cTn>
                              </p:par>
                              <p:par>
                                <p:cTn id="97" presetID="10" presetClass="entr" presetSubtype="0" fill="hold" grpId="0" nodeType="withEffect">
                                  <p:stCondLst>
                                    <p:cond delay="500"/>
                                  </p:stCondLst>
                                  <p:childTnLst>
                                    <p:set>
                                      <p:cBhvr>
                                        <p:cTn id="98" dur="1" fill="hold">
                                          <p:stCondLst>
                                            <p:cond delay="0"/>
                                          </p:stCondLst>
                                        </p:cTn>
                                        <p:tgtEl>
                                          <p:spTgt spid="3">
                                            <p:txEl>
                                              <p:pRg st="3" end="3"/>
                                            </p:txEl>
                                          </p:spTgt>
                                        </p:tgtEl>
                                        <p:attrNameLst>
                                          <p:attrName>style.visibility</p:attrName>
                                        </p:attrNameLst>
                                      </p:cBhvr>
                                      <p:to>
                                        <p:strVal val="visible"/>
                                      </p:to>
                                    </p:set>
                                    <p:animEffect transition="in" filter="fade">
                                      <p:cBhvr>
                                        <p:cTn id="99" dur="500"/>
                                        <p:tgtEl>
                                          <p:spTgt spid="3">
                                            <p:txEl>
                                              <p:pRg st="3" end="3"/>
                                            </p:txEl>
                                          </p:spTgt>
                                        </p:tgtEl>
                                      </p:cBhvr>
                                    </p:animEffect>
                                  </p:childTnLst>
                                </p:cTn>
                              </p:par>
                              <p:par>
                                <p:cTn id="100" presetID="10" presetClass="entr" presetSubtype="0" fill="hold" grpId="0" nodeType="withEffect">
                                  <p:stCondLst>
                                    <p:cond delay="500"/>
                                  </p:stCondLst>
                                  <p:childTnLst>
                                    <p:set>
                                      <p:cBhvr>
                                        <p:cTn id="101" dur="1" fill="hold">
                                          <p:stCondLst>
                                            <p:cond delay="0"/>
                                          </p:stCondLst>
                                        </p:cTn>
                                        <p:tgtEl>
                                          <p:spTgt spid="3">
                                            <p:txEl>
                                              <p:pRg st="4" end="4"/>
                                            </p:txEl>
                                          </p:spTgt>
                                        </p:tgtEl>
                                        <p:attrNameLst>
                                          <p:attrName>style.visibility</p:attrName>
                                        </p:attrNameLst>
                                      </p:cBhvr>
                                      <p:to>
                                        <p:strVal val="visible"/>
                                      </p:to>
                                    </p:set>
                                    <p:animEffect transition="in" filter="fade">
                                      <p:cBhvr>
                                        <p:cTn id="10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 grpId="0" uiExpand="1" build="p">
        <p:tmplLst>
          <p:tmpl lvl="1">
            <p:tnLst>
              <p:par>
                <p:cTn presetID="10"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0" name="Grid" hidden="1">
            <a:extLst>
              <a:ext uri="{FF2B5EF4-FFF2-40B4-BE49-F238E27FC236}">
                <a16:creationId xmlns:a16="http://schemas.microsoft.com/office/drawing/2014/main" id="{F91B3BBA-4691-431D-9C8B-99091B049A48}"/>
              </a:ext>
            </a:extLst>
          </p:cNvPr>
          <p:cNvGrpSpPr/>
          <p:nvPr userDrawn="1"/>
        </p:nvGrpSpPr>
        <p:grpSpPr>
          <a:xfrm>
            <a:off x="-1" y="-148430"/>
            <a:ext cx="12283795" cy="7006431"/>
            <a:chOff x="-1" y="-148430"/>
            <a:chExt cx="12283795" cy="7006431"/>
          </a:xfrm>
        </p:grpSpPr>
        <p:grpSp>
          <p:nvGrpSpPr>
            <p:cNvPr id="45" name="Group 44">
              <a:extLst>
                <a:ext uri="{FF2B5EF4-FFF2-40B4-BE49-F238E27FC236}">
                  <a16:creationId xmlns:a16="http://schemas.microsoft.com/office/drawing/2014/main" id="{221809CE-45BD-40B0-8472-F85E1D724B15}"/>
                </a:ext>
              </a:extLst>
            </p:cNvPr>
            <p:cNvGrpSpPr/>
            <p:nvPr userDrawn="1"/>
          </p:nvGrpSpPr>
          <p:grpSpPr>
            <a:xfrm>
              <a:off x="-1" y="-148430"/>
              <a:ext cx="12191999" cy="18000"/>
              <a:chOff x="354969" y="-148430"/>
              <a:chExt cx="11837031" cy="82551"/>
            </a:xfrm>
          </p:grpSpPr>
          <p:grpSp>
            <p:nvGrpSpPr>
              <p:cNvPr id="14" name="Group 13">
                <a:extLst>
                  <a:ext uri="{FF2B5EF4-FFF2-40B4-BE49-F238E27FC236}">
                    <a16:creationId xmlns:a16="http://schemas.microsoft.com/office/drawing/2014/main" id="{05CA96C9-9B4E-4B5B-A277-CA49973B6225}"/>
                  </a:ext>
                </a:extLst>
              </p:cNvPr>
              <p:cNvGrpSpPr/>
              <p:nvPr userDrawn="1"/>
            </p:nvGrpSpPr>
            <p:grpSpPr>
              <a:xfrm>
                <a:off x="10415586" y="-148430"/>
                <a:ext cx="1776414" cy="82551"/>
                <a:chOff x="10044000" y="-148430"/>
                <a:chExt cx="1776414" cy="82551"/>
              </a:xfrm>
            </p:grpSpPr>
            <p:sp>
              <p:nvSpPr>
                <p:cNvPr id="10" name="Rectangle 9">
                  <a:extLst>
                    <a:ext uri="{FF2B5EF4-FFF2-40B4-BE49-F238E27FC236}">
                      <a16:creationId xmlns:a16="http://schemas.microsoft.com/office/drawing/2014/main" id="{50F72AC4-C1AF-4CE9-A444-D25887E0A6AD}"/>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D10176F0-24D6-4B9A-B0FD-CD0DBE2D504C}"/>
                    </a:ext>
                  </a:extLst>
                </p:cNvPr>
                <p:cNvGrpSpPr/>
                <p:nvPr userDrawn="1"/>
              </p:nvGrpSpPr>
              <p:grpSpPr>
                <a:xfrm>
                  <a:off x="10636138" y="-148430"/>
                  <a:ext cx="1184276" cy="82551"/>
                  <a:chOff x="10636138" y="-148430"/>
                  <a:chExt cx="1184276" cy="82551"/>
                </a:xfrm>
              </p:grpSpPr>
              <p:sp>
                <p:nvSpPr>
                  <p:cNvPr id="9" name="Rectangle 8">
                    <a:extLst>
                      <a:ext uri="{FF2B5EF4-FFF2-40B4-BE49-F238E27FC236}">
                        <a16:creationId xmlns:a16="http://schemas.microsoft.com/office/drawing/2014/main" id="{63C483CB-9C0E-4E16-A1FE-793C6B30E609}"/>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A0D84CC-37CA-4112-B8B3-4C38B313481C}"/>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5" name="Group 14">
                <a:extLst>
                  <a:ext uri="{FF2B5EF4-FFF2-40B4-BE49-F238E27FC236}">
                    <a16:creationId xmlns:a16="http://schemas.microsoft.com/office/drawing/2014/main" id="{3728E022-1E4C-4D89-8223-2C6E8DF748A6}"/>
                  </a:ext>
                </a:extLst>
              </p:cNvPr>
              <p:cNvGrpSpPr/>
              <p:nvPr userDrawn="1"/>
            </p:nvGrpSpPr>
            <p:grpSpPr>
              <a:xfrm>
                <a:off x="8639172" y="-148430"/>
                <a:ext cx="1776414" cy="82551"/>
                <a:chOff x="10044000" y="-148430"/>
                <a:chExt cx="1776414" cy="82551"/>
              </a:xfrm>
              <a:solidFill>
                <a:schemeClr val="tx2"/>
              </a:solidFill>
            </p:grpSpPr>
            <p:sp>
              <p:nvSpPr>
                <p:cNvPr id="16" name="Rectangle 15">
                  <a:extLst>
                    <a:ext uri="{FF2B5EF4-FFF2-40B4-BE49-F238E27FC236}">
                      <a16:creationId xmlns:a16="http://schemas.microsoft.com/office/drawing/2014/main" id="{2D61436C-4EA9-4D32-AB79-846AA5B2189A}"/>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00491CF1-3F79-46B6-822C-56D84E04E8C5}"/>
                    </a:ext>
                  </a:extLst>
                </p:cNvPr>
                <p:cNvGrpSpPr/>
                <p:nvPr userDrawn="1"/>
              </p:nvGrpSpPr>
              <p:grpSpPr>
                <a:xfrm>
                  <a:off x="10636138" y="-148430"/>
                  <a:ext cx="1184276" cy="82551"/>
                  <a:chOff x="10636138" y="-148430"/>
                  <a:chExt cx="1184276" cy="82551"/>
                </a:xfrm>
                <a:grpFill/>
              </p:grpSpPr>
              <p:sp>
                <p:nvSpPr>
                  <p:cNvPr id="18" name="Rectangle 17">
                    <a:extLst>
                      <a:ext uri="{FF2B5EF4-FFF2-40B4-BE49-F238E27FC236}">
                        <a16:creationId xmlns:a16="http://schemas.microsoft.com/office/drawing/2014/main" id="{1C1020E8-815D-4374-9820-8D18C67418ED}"/>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89C98FB-9461-48C1-8038-E0AED95903AA}"/>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0" name="Group 19">
                <a:extLst>
                  <a:ext uri="{FF2B5EF4-FFF2-40B4-BE49-F238E27FC236}">
                    <a16:creationId xmlns:a16="http://schemas.microsoft.com/office/drawing/2014/main" id="{E131B212-7F9D-4BED-B591-71A1D382CBC7}"/>
                  </a:ext>
                </a:extLst>
              </p:cNvPr>
              <p:cNvGrpSpPr/>
              <p:nvPr userDrawn="1"/>
            </p:nvGrpSpPr>
            <p:grpSpPr>
              <a:xfrm>
                <a:off x="6862758" y="-148430"/>
                <a:ext cx="1776414" cy="82551"/>
                <a:chOff x="10044000" y="-148430"/>
                <a:chExt cx="1776414" cy="82551"/>
              </a:xfrm>
            </p:grpSpPr>
            <p:sp>
              <p:nvSpPr>
                <p:cNvPr id="21" name="Rectangle 20">
                  <a:extLst>
                    <a:ext uri="{FF2B5EF4-FFF2-40B4-BE49-F238E27FC236}">
                      <a16:creationId xmlns:a16="http://schemas.microsoft.com/office/drawing/2014/main" id="{C03B4739-5C84-46FE-85D3-0F2DD8A25634}"/>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AE264B2A-DB1F-47B9-A919-E26837A43EB8}"/>
                    </a:ext>
                  </a:extLst>
                </p:cNvPr>
                <p:cNvGrpSpPr/>
                <p:nvPr userDrawn="1"/>
              </p:nvGrpSpPr>
              <p:grpSpPr>
                <a:xfrm>
                  <a:off x="10636138" y="-148430"/>
                  <a:ext cx="1184276" cy="82551"/>
                  <a:chOff x="10636138" y="-148430"/>
                  <a:chExt cx="1184276" cy="82551"/>
                </a:xfrm>
              </p:grpSpPr>
              <p:sp>
                <p:nvSpPr>
                  <p:cNvPr id="23" name="Rectangle 22">
                    <a:extLst>
                      <a:ext uri="{FF2B5EF4-FFF2-40B4-BE49-F238E27FC236}">
                        <a16:creationId xmlns:a16="http://schemas.microsoft.com/office/drawing/2014/main" id="{0FA859F0-08D7-41E9-A6C2-0F80A1600B8C}"/>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8BFDC01-5264-4DA6-9C53-72EF8017501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5" name="Group 24">
                <a:extLst>
                  <a:ext uri="{FF2B5EF4-FFF2-40B4-BE49-F238E27FC236}">
                    <a16:creationId xmlns:a16="http://schemas.microsoft.com/office/drawing/2014/main" id="{96AF5EE0-9C62-4749-9E92-90D1109BF7CC}"/>
                  </a:ext>
                </a:extLst>
              </p:cNvPr>
              <p:cNvGrpSpPr/>
              <p:nvPr userDrawn="1"/>
            </p:nvGrpSpPr>
            <p:grpSpPr>
              <a:xfrm>
                <a:off x="5086344" y="-148430"/>
                <a:ext cx="1776414" cy="82551"/>
                <a:chOff x="10044000" y="-148430"/>
                <a:chExt cx="1776414" cy="82551"/>
              </a:xfrm>
              <a:solidFill>
                <a:schemeClr val="tx2"/>
              </a:solidFill>
            </p:grpSpPr>
            <p:sp>
              <p:nvSpPr>
                <p:cNvPr id="26" name="Rectangle 25">
                  <a:extLst>
                    <a:ext uri="{FF2B5EF4-FFF2-40B4-BE49-F238E27FC236}">
                      <a16:creationId xmlns:a16="http://schemas.microsoft.com/office/drawing/2014/main" id="{649A1855-56D8-4659-97FB-319C01235CBB}"/>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AB579263-B022-48FF-AEC7-93565E9659BC}"/>
                    </a:ext>
                  </a:extLst>
                </p:cNvPr>
                <p:cNvGrpSpPr/>
                <p:nvPr userDrawn="1"/>
              </p:nvGrpSpPr>
              <p:grpSpPr>
                <a:xfrm>
                  <a:off x="10636138" y="-148430"/>
                  <a:ext cx="1184276" cy="82551"/>
                  <a:chOff x="10636138" y="-148430"/>
                  <a:chExt cx="1184276" cy="82551"/>
                </a:xfrm>
                <a:grpFill/>
              </p:grpSpPr>
              <p:sp>
                <p:nvSpPr>
                  <p:cNvPr id="28" name="Rectangle 27">
                    <a:extLst>
                      <a:ext uri="{FF2B5EF4-FFF2-40B4-BE49-F238E27FC236}">
                        <a16:creationId xmlns:a16="http://schemas.microsoft.com/office/drawing/2014/main" id="{743A3B2D-BE05-4647-BDCE-54635C0882AA}"/>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A3D8034F-3487-4EB4-A46D-A9F6FAB5D278}"/>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0" name="Group 29">
                <a:extLst>
                  <a:ext uri="{FF2B5EF4-FFF2-40B4-BE49-F238E27FC236}">
                    <a16:creationId xmlns:a16="http://schemas.microsoft.com/office/drawing/2014/main" id="{48EDD9A2-BAF9-4807-B8DB-6DE350086BFA}"/>
                  </a:ext>
                </a:extLst>
              </p:cNvPr>
              <p:cNvGrpSpPr/>
              <p:nvPr userDrawn="1"/>
            </p:nvGrpSpPr>
            <p:grpSpPr>
              <a:xfrm>
                <a:off x="3309930" y="-148430"/>
                <a:ext cx="1776414" cy="82551"/>
                <a:chOff x="10044000" y="-148430"/>
                <a:chExt cx="1776414" cy="82551"/>
              </a:xfrm>
            </p:grpSpPr>
            <p:sp>
              <p:nvSpPr>
                <p:cNvPr id="31" name="Rectangle 30">
                  <a:extLst>
                    <a:ext uri="{FF2B5EF4-FFF2-40B4-BE49-F238E27FC236}">
                      <a16:creationId xmlns:a16="http://schemas.microsoft.com/office/drawing/2014/main" id="{71239E11-F255-4C89-9708-E73DBF757F35}"/>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429A933E-EB89-412C-9A16-7A1761F610BD}"/>
                    </a:ext>
                  </a:extLst>
                </p:cNvPr>
                <p:cNvGrpSpPr/>
                <p:nvPr userDrawn="1"/>
              </p:nvGrpSpPr>
              <p:grpSpPr>
                <a:xfrm>
                  <a:off x="10636138" y="-148430"/>
                  <a:ext cx="1184276" cy="82551"/>
                  <a:chOff x="10636138" y="-148430"/>
                  <a:chExt cx="1184276" cy="82551"/>
                </a:xfrm>
              </p:grpSpPr>
              <p:sp>
                <p:nvSpPr>
                  <p:cNvPr id="33" name="Rectangle 32">
                    <a:extLst>
                      <a:ext uri="{FF2B5EF4-FFF2-40B4-BE49-F238E27FC236}">
                        <a16:creationId xmlns:a16="http://schemas.microsoft.com/office/drawing/2014/main" id="{34DF87D4-D832-49DC-A339-AC1DD94A6A4D}"/>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191D562F-BFA4-4227-85B5-DA8E6EA9002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5" name="Group 34">
                <a:extLst>
                  <a:ext uri="{FF2B5EF4-FFF2-40B4-BE49-F238E27FC236}">
                    <a16:creationId xmlns:a16="http://schemas.microsoft.com/office/drawing/2014/main" id="{0FF9B0E9-7F55-46DD-B737-4563044AC3CB}"/>
                  </a:ext>
                </a:extLst>
              </p:cNvPr>
              <p:cNvGrpSpPr/>
              <p:nvPr userDrawn="1"/>
            </p:nvGrpSpPr>
            <p:grpSpPr>
              <a:xfrm>
                <a:off x="1533516" y="-148430"/>
                <a:ext cx="1776414" cy="82551"/>
                <a:chOff x="10044000" y="-148430"/>
                <a:chExt cx="1776414" cy="82551"/>
              </a:xfrm>
              <a:solidFill>
                <a:schemeClr val="tx2"/>
              </a:solidFill>
            </p:grpSpPr>
            <p:sp>
              <p:nvSpPr>
                <p:cNvPr id="36" name="Rectangle 35">
                  <a:extLst>
                    <a:ext uri="{FF2B5EF4-FFF2-40B4-BE49-F238E27FC236}">
                      <a16:creationId xmlns:a16="http://schemas.microsoft.com/office/drawing/2014/main" id="{8A0D9AB0-BDF8-4BF8-933D-76527927EB0B}"/>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a:extLst>
                    <a:ext uri="{FF2B5EF4-FFF2-40B4-BE49-F238E27FC236}">
                      <a16:creationId xmlns:a16="http://schemas.microsoft.com/office/drawing/2014/main" id="{B5E63815-B53E-4DEA-B7CE-70992C3829A8}"/>
                    </a:ext>
                  </a:extLst>
                </p:cNvPr>
                <p:cNvGrpSpPr/>
                <p:nvPr userDrawn="1"/>
              </p:nvGrpSpPr>
              <p:grpSpPr>
                <a:xfrm>
                  <a:off x="10636138" y="-148430"/>
                  <a:ext cx="1184276" cy="82551"/>
                  <a:chOff x="10636138" y="-148430"/>
                  <a:chExt cx="1184276" cy="82551"/>
                </a:xfrm>
                <a:grpFill/>
              </p:grpSpPr>
              <p:sp>
                <p:nvSpPr>
                  <p:cNvPr id="38" name="Rectangle 37">
                    <a:extLst>
                      <a:ext uri="{FF2B5EF4-FFF2-40B4-BE49-F238E27FC236}">
                        <a16:creationId xmlns:a16="http://schemas.microsoft.com/office/drawing/2014/main" id="{94D5A0B5-8362-422E-92CD-C3969E475B4C}"/>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2899DA0E-EB57-44F4-B814-102F3F299F00}"/>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2" name="Group 41">
                <a:extLst>
                  <a:ext uri="{FF2B5EF4-FFF2-40B4-BE49-F238E27FC236}">
                    <a16:creationId xmlns:a16="http://schemas.microsoft.com/office/drawing/2014/main" id="{A1A39780-93FB-4FED-9F4A-CEC489158CD3}"/>
                  </a:ext>
                </a:extLst>
              </p:cNvPr>
              <p:cNvGrpSpPr/>
              <p:nvPr userDrawn="1"/>
            </p:nvGrpSpPr>
            <p:grpSpPr>
              <a:xfrm>
                <a:off x="354969" y="-148430"/>
                <a:ext cx="1184276" cy="82551"/>
                <a:chOff x="10636138" y="-148430"/>
                <a:chExt cx="1184276" cy="82551"/>
              </a:xfrm>
            </p:grpSpPr>
            <p:sp>
              <p:nvSpPr>
                <p:cNvPr id="43" name="Rectangle 42">
                  <a:extLst>
                    <a:ext uri="{FF2B5EF4-FFF2-40B4-BE49-F238E27FC236}">
                      <a16:creationId xmlns:a16="http://schemas.microsoft.com/office/drawing/2014/main" id="{6456A92D-9BF1-42F6-A2E4-492263D70B93}"/>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C82D97F1-9A9B-47D1-A2F1-784BC83B7F5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89" name="Group 88">
              <a:extLst>
                <a:ext uri="{FF2B5EF4-FFF2-40B4-BE49-F238E27FC236}">
                  <a16:creationId xmlns:a16="http://schemas.microsoft.com/office/drawing/2014/main" id="{C34CFFDF-2152-4A2D-8FB3-0A7B23D098B7}"/>
                </a:ext>
              </a:extLst>
            </p:cNvPr>
            <p:cNvGrpSpPr/>
            <p:nvPr userDrawn="1"/>
          </p:nvGrpSpPr>
          <p:grpSpPr>
            <a:xfrm>
              <a:off x="12265794" y="1"/>
              <a:ext cx="18000" cy="6858000"/>
              <a:chOff x="12425515" y="2588735"/>
              <a:chExt cx="82551" cy="4269265"/>
            </a:xfrm>
          </p:grpSpPr>
          <p:sp>
            <p:nvSpPr>
              <p:cNvPr id="82" name="Rectangle 81">
                <a:extLst>
                  <a:ext uri="{FF2B5EF4-FFF2-40B4-BE49-F238E27FC236}">
                    <a16:creationId xmlns:a16="http://schemas.microsoft.com/office/drawing/2014/main" id="{A5E7F58C-EE61-45FF-BBF9-8DE1F3DD1C59}"/>
                  </a:ext>
                </a:extLst>
              </p:cNvPr>
              <p:cNvSpPr/>
              <p:nvPr userDrawn="1"/>
            </p:nvSpPr>
            <p:spPr>
              <a:xfrm rot="5400000">
                <a:off x="12161048" y="529278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8E6C2DEC-5E14-4D86-A7EC-DF4187D064F2}"/>
                  </a:ext>
                </a:extLst>
              </p:cNvPr>
              <p:cNvSpPr/>
              <p:nvPr userDrawn="1"/>
            </p:nvSpPr>
            <p:spPr>
              <a:xfrm rot="5400000">
                <a:off x="12161048" y="651257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C74D7886-31ED-4084-8E07-296ECC655564}"/>
                  </a:ext>
                </a:extLst>
              </p:cNvPr>
              <p:cNvSpPr/>
              <p:nvPr userDrawn="1"/>
            </p:nvSpPr>
            <p:spPr>
              <a:xfrm rot="5400000">
                <a:off x="12162637" y="590267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D7BD4B1F-2F1E-446E-A05B-F3CB5E5F6873}"/>
                  </a:ext>
                </a:extLst>
              </p:cNvPr>
              <p:cNvSpPr/>
              <p:nvPr userDrawn="1"/>
            </p:nvSpPr>
            <p:spPr>
              <a:xfrm rot="5400000">
                <a:off x="12161048" y="346309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53310686-91D7-4A31-82C8-A67D32C0F75A}"/>
                  </a:ext>
                </a:extLst>
              </p:cNvPr>
              <p:cNvSpPr/>
              <p:nvPr userDrawn="1"/>
            </p:nvSpPr>
            <p:spPr>
              <a:xfrm rot="5400000">
                <a:off x="12161048" y="468288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AE3B8320-65F3-48A9-85F1-293C37A82915}"/>
                  </a:ext>
                </a:extLst>
              </p:cNvPr>
              <p:cNvSpPr/>
              <p:nvPr userDrawn="1"/>
            </p:nvSpPr>
            <p:spPr>
              <a:xfrm rot="5400000">
                <a:off x="12162637" y="407299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97125D60-8B03-47D1-B843-A583D2ED4F62}"/>
                  </a:ext>
                </a:extLst>
              </p:cNvPr>
              <p:cNvSpPr/>
              <p:nvPr userDrawn="1"/>
            </p:nvSpPr>
            <p:spPr>
              <a:xfrm rot="5400000">
                <a:off x="12161048" y="285320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 name="Title Placeholder 1">
            <a:extLst>
              <a:ext uri="{FF2B5EF4-FFF2-40B4-BE49-F238E27FC236}">
                <a16:creationId xmlns:a16="http://schemas.microsoft.com/office/drawing/2014/main" id="{9D1491C4-9830-46D6-9B7E-91D978B17D03}"/>
              </a:ext>
            </a:extLst>
          </p:cNvPr>
          <p:cNvSpPr>
            <a:spLocks noGrp="1"/>
          </p:cNvSpPr>
          <p:nvPr>
            <p:ph type="title"/>
          </p:nvPr>
        </p:nvSpPr>
        <p:spPr>
          <a:xfrm>
            <a:off x="807269" y="239083"/>
            <a:ext cx="10580059" cy="755904"/>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490CFD-D389-4642-995F-30BEB12330F8}"/>
              </a:ext>
            </a:extLst>
          </p:cNvPr>
          <p:cNvSpPr>
            <a:spLocks noGrp="1"/>
          </p:cNvSpPr>
          <p:nvPr>
            <p:ph type="body" idx="1"/>
          </p:nvPr>
        </p:nvSpPr>
        <p:spPr>
          <a:xfrm>
            <a:off x="807269" y="1959431"/>
            <a:ext cx="10580059" cy="390179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ooter Placeholder 4">
            <a:extLst>
              <a:ext uri="{FF2B5EF4-FFF2-40B4-BE49-F238E27FC236}">
                <a16:creationId xmlns:a16="http://schemas.microsoft.com/office/drawing/2014/main" id="{82998A25-FD83-4602-AD1D-0DE3EEDC8FD8}"/>
              </a:ext>
            </a:extLst>
          </p:cNvPr>
          <p:cNvSpPr>
            <a:spLocks noGrp="1"/>
          </p:cNvSpPr>
          <p:nvPr>
            <p:ph type="ftr" sz="quarter" idx="3"/>
          </p:nvPr>
        </p:nvSpPr>
        <p:spPr>
          <a:xfrm>
            <a:off x="609600" y="6483641"/>
            <a:ext cx="4114800" cy="144000"/>
          </a:xfrm>
          <a:prstGeom prst="rect">
            <a:avLst/>
          </a:prstGeom>
        </p:spPr>
        <p:txBody>
          <a:bodyPr vert="horz" lIns="0" tIns="0" rIns="0" bIns="0" rtlCol="0" anchor="ctr">
            <a:noAutofit/>
          </a:bodyPr>
          <a:lstStyle>
            <a:lvl1pPr algn="l">
              <a:defRPr sz="900">
                <a:solidFill>
                  <a:schemeClr val="tx2"/>
                </a:solidFill>
              </a:defRPr>
            </a:lvl1pPr>
          </a:lstStyle>
          <a:p>
            <a:r>
              <a:rPr lang="en-GB"/>
              <a:t>Confidential. For internal use only.</a:t>
            </a:r>
          </a:p>
        </p:txBody>
      </p:sp>
      <p:sp>
        <p:nvSpPr>
          <p:cNvPr id="6" name="Slide Number Placeholder 5">
            <a:extLst>
              <a:ext uri="{FF2B5EF4-FFF2-40B4-BE49-F238E27FC236}">
                <a16:creationId xmlns:a16="http://schemas.microsoft.com/office/drawing/2014/main" id="{659C9522-716F-47B9-9B6E-E0C01A5F2FAC}"/>
              </a:ext>
            </a:extLst>
          </p:cNvPr>
          <p:cNvSpPr>
            <a:spLocks noGrp="1"/>
          </p:cNvSpPr>
          <p:nvPr>
            <p:ph type="sldNum" sz="quarter" idx="4"/>
          </p:nvPr>
        </p:nvSpPr>
        <p:spPr>
          <a:xfrm>
            <a:off x="11404107" y="6483641"/>
            <a:ext cx="360000" cy="144000"/>
          </a:xfrm>
          <a:prstGeom prst="rect">
            <a:avLst/>
          </a:prstGeom>
        </p:spPr>
        <p:txBody>
          <a:bodyPr vert="horz" lIns="0" tIns="0" rIns="0" bIns="0" rtlCol="0" anchor="ctr">
            <a:noAutofit/>
          </a:bodyPr>
          <a:lstStyle>
            <a:lvl1pPr algn="r">
              <a:defRPr sz="900">
                <a:solidFill>
                  <a:schemeClr val="tx2"/>
                </a:solidFill>
              </a:defRPr>
            </a:lvl1pPr>
          </a:lstStyle>
          <a:p>
            <a:fld id="{043C2FB7-9533-4568-9B8F-F5133F6949BD}" type="slidenum">
              <a:rPr lang="en-GB" smtClean="0"/>
              <a:pPr/>
              <a:t>‹#›</a:t>
            </a:fld>
            <a:endParaRPr lang="en-GB"/>
          </a:p>
        </p:txBody>
      </p:sp>
    </p:spTree>
    <p:extLst>
      <p:ext uri="{BB962C8B-B14F-4D97-AF65-F5344CB8AC3E}">
        <p14:creationId xmlns:p14="http://schemas.microsoft.com/office/powerpoint/2010/main" val="172714854"/>
      </p:ext>
    </p:extLst>
  </p:cSld>
  <p:clrMap bg1="lt1" tx1="dk1" bg2="lt2" tx2="dk2" accent1="accent1" accent2="accent2" accent3="accent3" accent4="accent4" accent5="accent5" accent6="accent6" hlink="hlink" folHlink="folHlink"/>
  <p:sldLayoutIdLst>
    <p:sldLayoutId id="2147483663" r:id="rId1"/>
    <p:sldLayoutId id="2147483649" r:id="rId2"/>
    <p:sldLayoutId id="2147483790" r:id="rId3"/>
    <p:sldLayoutId id="2147483791" r:id="rId4"/>
    <p:sldLayoutId id="2147483792" r:id="rId5"/>
    <p:sldLayoutId id="2147483793" r:id="rId6"/>
    <p:sldLayoutId id="2147483668" r:id="rId7"/>
    <p:sldLayoutId id="2147483664" r:id="rId8"/>
    <p:sldLayoutId id="2147483661" r:id="rId9"/>
    <p:sldLayoutId id="2147483665" r:id="rId10"/>
    <p:sldLayoutId id="2147483794" r:id="rId11"/>
    <p:sldLayoutId id="2147483798" r:id="rId12"/>
    <p:sldLayoutId id="2147483799" r:id="rId13"/>
    <p:sldLayoutId id="2147483650" r:id="rId14"/>
    <p:sldLayoutId id="2147483693" r:id="rId15"/>
    <p:sldLayoutId id="2147483698" r:id="rId16"/>
    <p:sldLayoutId id="2147483695" r:id="rId17"/>
    <p:sldLayoutId id="2147483770" r:id="rId18"/>
    <p:sldLayoutId id="2147483736" r:id="rId19"/>
    <p:sldLayoutId id="2147483738" r:id="rId20"/>
    <p:sldLayoutId id="2147483651" r:id="rId21"/>
    <p:sldLayoutId id="2147483667" r:id="rId22"/>
    <p:sldLayoutId id="2147483775" r:id="rId23"/>
    <p:sldLayoutId id="2147483776" r:id="rId24"/>
    <p:sldLayoutId id="2147483800" r:id="rId25"/>
    <p:sldLayoutId id="2147483801" r:id="rId26"/>
    <p:sldLayoutId id="2147483685" r:id="rId27"/>
    <p:sldLayoutId id="2147483768" r:id="rId28"/>
    <p:sldLayoutId id="2147483708" r:id="rId29"/>
    <p:sldLayoutId id="2147483709" r:id="rId30"/>
    <p:sldLayoutId id="2147483769" r:id="rId31"/>
    <p:sldLayoutId id="2147483710" r:id="rId32"/>
    <p:sldLayoutId id="2147483711" r:id="rId33"/>
    <p:sldLayoutId id="2147483712" r:id="rId34"/>
    <p:sldLayoutId id="2147483713" r:id="rId35"/>
    <p:sldLayoutId id="2147483652" r:id="rId36"/>
    <p:sldLayoutId id="2147483701" r:id="rId37"/>
    <p:sldLayoutId id="2147483702" r:id="rId38"/>
    <p:sldLayoutId id="2147483653" r:id="rId39"/>
    <p:sldLayoutId id="2147483654" r:id="rId40"/>
    <p:sldLayoutId id="2147483655" r:id="rId41"/>
    <p:sldLayoutId id="2147483752" r:id="rId42"/>
    <p:sldLayoutId id="2147483737" r:id="rId43"/>
    <p:sldLayoutId id="2147483772" r:id="rId44"/>
    <p:sldLayoutId id="2147483717" r:id="rId45"/>
    <p:sldLayoutId id="2147483694" r:id="rId46"/>
    <p:sldLayoutId id="2147483735" r:id="rId47"/>
    <p:sldLayoutId id="2147483719" r:id="rId48"/>
    <p:sldLayoutId id="2147483720" r:id="rId49"/>
    <p:sldLayoutId id="2147483739" r:id="rId50"/>
    <p:sldLayoutId id="2147483742" r:id="rId51"/>
    <p:sldLayoutId id="2147483740" r:id="rId52"/>
    <p:sldLayoutId id="2147483741" r:id="rId53"/>
    <p:sldLayoutId id="2147483680" r:id="rId54"/>
    <p:sldLayoutId id="2147483706" r:id="rId55"/>
    <p:sldLayoutId id="2147483707" r:id="rId56"/>
    <p:sldLayoutId id="2147483771" r:id="rId57"/>
    <p:sldLayoutId id="2147483753" r:id="rId58"/>
    <p:sldLayoutId id="2147483754" r:id="rId59"/>
    <p:sldLayoutId id="2147483755" r:id="rId60"/>
    <p:sldLayoutId id="2147483756" r:id="rId61"/>
    <p:sldLayoutId id="2147483774" r:id="rId62"/>
    <p:sldLayoutId id="2147483757" r:id="rId63"/>
    <p:sldLayoutId id="2147483758" r:id="rId64"/>
    <p:sldLayoutId id="2147483802" r:id="rId65"/>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800"/>
        </a:spcBef>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2pPr>
      <a:lvl3pPr marL="179388" indent="-179388"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2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3" pos="384" userDrawn="1">
          <p15:clr>
            <a:srgbClr val="F26B43"/>
          </p15:clr>
        </p15:guide>
        <p15:guide id="4" pos="768" userDrawn="1">
          <p15:clr>
            <a:srgbClr val="F26B43"/>
          </p15:clr>
        </p15:guide>
        <p15:guide id="5" pos="1149" userDrawn="1">
          <p15:clr>
            <a:srgbClr val="F26B43"/>
          </p15:clr>
        </p15:guide>
        <p15:guide id="6" pos="1533" userDrawn="1">
          <p15:clr>
            <a:srgbClr val="F26B43"/>
          </p15:clr>
        </p15:guide>
        <p15:guide id="7" pos="1917" userDrawn="1">
          <p15:clr>
            <a:srgbClr val="F26B43"/>
          </p15:clr>
        </p15:guide>
        <p15:guide id="8" pos="2300" userDrawn="1">
          <p15:clr>
            <a:srgbClr val="F26B43"/>
          </p15:clr>
        </p15:guide>
        <p15:guide id="9" pos="2684" userDrawn="1">
          <p15:clr>
            <a:srgbClr val="F26B43"/>
          </p15:clr>
        </p15:guide>
        <p15:guide id="10" pos="3069" userDrawn="1">
          <p15:clr>
            <a:srgbClr val="F26B43"/>
          </p15:clr>
        </p15:guide>
        <p15:guide id="11" pos="3455" userDrawn="1">
          <p15:clr>
            <a:srgbClr val="F26B43"/>
          </p15:clr>
        </p15:guide>
        <p15:guide id="12" pos="4221" userDrawn="1">
          <p15:clr>
            <a:srgbClr val="F26B43"/>
          </p15:clr>
        </p15:guide>
        <p15:guide id="13" pos="4607" userDrawn="1">
          <p15:clr>
            <a:srgbClr val="F26B43"/>
          </p15:clr>
        </p15:guide>
        <p15:guide id="14" pos="4991" userDrawn="1">
          <p15:clr>
            <a:srgbClr val="F26B43"/>
          </p15:clr>
        </p15:guide>
        <p15:guide id="15" pos="5373" userDrawn="1">
          <p15:clr>
            <a:srgbClr val="F26B43"/>
          </p15:clr>
        </p15:guide>
        <p15:guide id="16" pos="5759" userDrawn="1">
          <p15:clr>
            <a:srgbClr val="F26B43"/>
          </p15:clr>
        </p15:guide>
        <p15:guide id="17" pos="6143" userDrawn="1">
          <p15:clr>
            <a:srgbClr val="F26B43"/>
          </p15:clr>
        </p15:guide>
        <p15:guide id="18" pos="6527" userDrawn="1">
          <p15:clr>
            <a:srgbClr val="F26B43"/>
          </p15:clr>
        </p15:guide>
        <p15:guide id="19" pos="6912" userDrawn="1">
          <p15:clr>
            <a:srgbClr val="F26B43"/>
          </p15:clr>
        </p15:guide>
        <p15:guide id="20" pos="7296" userDrawn="1">
          <p15:clr>
            <a:srgbClr val="F26B43"/>
          </p15:clr>
        </p15:guide>
        <p15:guide id="21" orient="horz" pos="617" userDrawn="1">
          <p15:clr>
            <a:srgbClr val="F26B43"/>
          </p15:clr>
        </p15:guide>
        <p15:guide id="22" orient="horz" pos="1233" userDrawn="1">
          <p15:clr>
            <a:srgbClr val="F26B43"/>
          </p15:clr>
        </p15:guide>
        <p15:guide id="23" orient="horz" pos="1851" userDrawn="1">
          <p15:clr>
            <a:srgbClr val="F26B43"/>
          </p15:clr>
        </p15:guide>
        <p15:guide id="24" orient="horz" pos="2469" userDrawn="1">
          <p15:clr>
            <a:srgbClr val="F26B43"/>
          </p15:clr>
        </p15:guide>
        <p15:guide id="25" orient="horz" pos="3086" userDrawn="1">
          <p15:clr>
            <a:srgbClr val="F26B43"/>
          </p15:clr>
        </p15:guide>
        <p15:guide id="26" orient="horz" pos="3702" userDrawn="1">
          <p15:clr>
            <a:srgbClr val="F26B43"/>
          </p15:clr>
        </p15:guide>
        <p15:guide id="27" pos="7173" userDrawn="1">
          <p15:clr>
            <a:srgbClr val="F26B43"/>
          </p15:clr>
        </p15:guide>
        <p15:guide id="28" pos="507" userDrawn="1">
          <p15:clr>
            <a:srgbClr val="F26B43"/>
          </p15:clr>
        </p15:guide>
        <p15:guide id="29" orient="horz" pos="92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9.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on a couch with her hand on her chin&#10;&#10;AI-generated content may be incorrect.">
            <a:extLst>
              <a:ext uri="{FF2B5EF4-FFF2-40B4-BE49-F238E27FC236}">
                <a16:creationId xmlns:a16="http://schemas.microsoft.com/office/drawing/2014/main" id="{1932CBE1-C541-4EF4-0358-F03AF75711CC}"/>
              </a:ext>
            </a:extLst>
          </p:cNvPr>
          <p:cNvPicPr>
            <a:picLocks noChangeAspect="1"/>
          </p:cNvPicPr>
          <p:nvPr/>
        </p:nvPicPr>
        <p:blipFill>
          <a:blip r:embed="rId2">
            <a:duotone>
              <a:schemeClr val="bg2">
                <a:shade val="45000"/>
                <a:satMod val="135000"/>
              </a:schemeClr>
              <a:prstClr val="white"/>
            </a:duotone>
            <a:alphaModFix/>
            <a:extLst>
              <a:ext uri="{28A0092B-C50C-407E-A947-70E740481C1C}">
                <a14:useLocalDpi xmlns:a14="http://schemas.microsoft.com/office/drawing/2010/main" val="0"/>
              </a:ext>
            </a:extLst>
          </a:blip>
          <a:srcRect l="-790" t="-239" r="-24" b="59176"/>
          <a:stretch/>
        </p:blipFill>
        <p:spPr>
          <a:xfrm>
            <a:off x="-85153" y="2073803"/>
            <a:ext cx="12277153" cy="3742797"/>
          </a:xfrm>
          <a:prstGeom prst="rect">
            <a:avLst/>
          </a:prstGeom>
        </p:spPr>
      </p:pic>
      <p:grpSp>
        <p:nvGrpSpPr>
          <p:cNvPr id="16" name="Group 15">
            <a:extLst>
              <a:ext uri="{FF2B5EF4-FFF2-40B4-BE49-F238E27FC236}">
                <a16:creationId xmlns:a16="http://schemas.microsoft.com/office/drawing/2014/main" id="{8C80A20B-5D90-0F66-203D-EE8C98CEE64D}"/>
              </a:ext>
            </a:extLst>
          </p:cNvPr>
          <p:cNvGrpSpPr/>
          <p:nvPr/>
        </p:nvGrpSpPr>
        <p:grpSpPr>
          <a:xfrm>
            <a:off x="1454453" y="2099467"/>
            <a:ext cx="9243392" cy="3717133"/>
            <a:chOff x="1454453" y="2099467"/>
            <a:chExt cx="9243392" cy="3717133"/>
          </a:xfrm>
        </p:grpSpPr>
        <p:sp>
          <p:nvSpPr>
            <p:cNvPr id="10" name="Rectangle 9">
              <a:extLst>
                <a:ext uri="{FF2B5EF4-FFF2-40B4-BE49-F238E27FC236}">
                  <a16:creationId xmlns:a16="http://schemas.microsoft.com/office/drawing/2014/main" id="{CEE1B729-FAFE-4587-CBBE-8A9D7096D050}"/>
                </a:ext>
              </a:extLst>
            </p:cNvPr>
            <p:cNvSpPr/>
            <p:nvPr/>
          </p:nvSpPr>
          <p:spPr>
            <a:xfrm>
              <a:off x="2019300" y="2099467"/>
              <a:ext cx="3073400" cy="3717132"/>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1BA06347-E370-3981-B1A0-BCD7B7F21B4E}"/>
                </a:ext>
              </a:extLst>
            </p:cNvPr>
            <p:cNvSpPr/>
            <p:nvPr/>
          </p:nvSpPr>
          <p:spPr>
            <a:xfrm>
              <a:off x="5689600" y="2099468"/>
              <a:ext cx="3422650" cy="3717132"/>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B31EA1E7-EEC4-DB5A-D23D-E4C6693357DB}"/>
                </a:ext>
              </a:extLst>
            </p:cNvPr>
            <p:cNvSpPr/>
            <p:nvPr/>
          </p:nvSpPr>
          <p:spPr>
            <a:xfrm>
              <a:off x="1454453" y="2108199"/>
              <a:ext cx="102885" cy="370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B0C374E9-57F0-2074-E873-26D61C315F3D}"/>
                </a:ext>
              </a:extLst>
            </p:cNvPr>
            <p:cNvSpPr/>
            <p:nvPr/>
          </p:nvSpPr>
          <p:spPr>
            <a:xfrm flipH="1">
              <a:off x="5452531" y="2099467"/>
              <a:ext cx="237067" cy="37171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EE53E755-EDD2-A9A5-8E3D-7FDF9A53744F}"/>
                </a:ext>
              </a:extLst>
            </p:cNvPr>
            <p:cNvSpPr/>
            <p:nvPr/>
          </p:nvSpPr>
          <p:spPr>
            <a:xfrm>
              <a:off x="9112250" y="2099468"/>
              <a:ext cx="45719" cy="370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F4AF162D-2660-D19A-EF0C-2721207FB854}"/>
                </a:ext>
              </a:extLst>
            </p:cNvPr>
            <p:cNvSpPr/>
            <p:nvPr/>
          </p:nvSpPr>
          <p:spPr>
            <a:xfrm>
              <a:off x="9630772" y="2108199"/>
              <a:ext cx="45719" cy="370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65A13FC0-384F-60BE-CB23-7E392BCE7393}"/>
                </a:ext>
              </a:extLst>
            </p:cNvPr>
            <p:cNvSpPr/>
            <p:nvPr/>
          </p:nvSpPr>
          <p:spPr>
            <a:xfrm>
              <a:off x="10604501" y="2099468"/>
              <a:ext cx="93344" cy="370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 name="Title 1">
            <a:extLst>
              <a:ext uri="{FF2B5EF4-FFF2-40B4-BE49-F238E27FC236}">
                <a16:creationId xmlns:a16="http://schemas.microsoft.com/office/drawing/2014/main" id="{F7C4B24C-50DE-C2F0-2C84-084EABFB7839}"/>
              </a:ext>
            </a:extLst>
          </p:cNvPr>
          <p:cNvSpPr>
            <a:spLocks noGrp="1"/>
          </p:cNvSpPr>
          <p:nvPr>
            <p:ph type="ctrTitle"/>
          </p:nvPr>
        </p:nvSpPr>
        <p:spPr/>
        <p:txBody>
          <a:bodyPr/>
          <a:lstStyle/>
          <a:p>
            <a:r>
              <a:rPr lang="en-GB" dirty="0"/>
              <a:t>CS Live 2025</a:t>
            </a:r>
          </a:p>
        </p:txBody>
      </p:sp>
      <p:sp>
        <p:nvSpPr>
          <p:cNvPr id="3" name="Subtitle 2">
            <a:extLst>
              <a:ext uri="{FF2B5EF4-FFF2-40B4-BE49-F238E27FC236}">
                <a16:creationId xmlns:a16="http://schemas.microsoft.com/office/drawing/2014/main" id="{C57D8801-A987-BB02-CF9E-CD15D4D6889F}"/>
              </a:ext>
            </a:extLst>
          </p:cNvPr>
          <p:cNvSpPr>
            <a:spLocks noGrp="1"/>
          </p:cNvSpPr>
          <p:nvPr>
            <p:ph type="subTitle" idx="1"/>
          </p:nvPr>
        </p:nvSpPr>
        <p:spPr/>
        <p:txBody>
          <a:bodyPr/>
          <a:lstStyle/>
          <a:p>
            <a:r>
              <a:rPr lang="en-GB" sz="1600" dirty="0"/>
              <a:t>Member feedback </a:t>
            </a:r>
          </a:p>
        </p:txBody>
      </p:sp>
    </p:spTree>
    <p:extLst>
      <p:ext uri="{BB962C8B-B14F-4D97-AF65-F5344CB8AC3E}">
        <p14:creationId xmlns:p14="http://schemas.microsoft.com/office/powerpoint/2010/main" val="1777578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A8E4E-80C9-1188-323E-F1D5623EB2CC}"/>
              </a:ext>
            </a:extLst>
          </p:cNvPr>
          <p:cNvSpPr>
            <a:spLocks noGrp="1"/>
          </p:cNvSpPr>
          <p:nvPr>
            <p:ph type="ctrTitle"/>
          </p:nvPr>
        </p:nvSpPr>
        <p:spPr/>
        <p:txBody>
          <a:bodyPr/>
          <a:lstStyle/>
          <a:p>
            <a:r>
              <a:rPr lang="en-GB"/>
              <a:t>Anecdotal feedback</a:t>
            </a:r>
          </a:p>
        </p:txBody>
      </p:sp>
      <p:sp>
        <p:nvSpPr>
          <p:cNvPr id="3" name="Subtitle 2">
            <a:extLst>
              <a:ext uri="{FF2B5EF4-FFF2-40B4-BE49-F238E27FC236}">
                <a16:creationId xmlns:a16="http://schemas.microsoft.com/office/drawing/2014/main" id="{8295161D-0833-C17F-3178-9A1D2B56E1FB}"/>
              </a:ext>
            </a:extLst>
          </p:cNvPr>
          <p:cNvSpPr>
            <a:spLocks noGrp="1"/>
          </p:cNvSpPr>
          <p:nvPr>
            <p:ph type="subTitle" idx="1"/>
          </p:nvPr>
        </p:nvSpPr>
        <p:spPr/>
        <p:txBody>
          <a:bodyPr/>
          <a:lstStyle/>
          <a:p>
            <a:r>
              <a:rPr lang="en-GB"/>
              <a:t>Talking to members and </a:t>
            </a:r>
            <a:r>
              <a:rPr lang="en-GB" err="1"/>
              <a:t>MyCSP</a:t>
            </a:r>
            <a:r>
              <a:rPr lang="en-GB"/>
              <a:t> colleagues</a:t>
            </a:r>
          </a:p>
        </p:txBody>
      </p:sp>
    </p:spTree>
    <p:extLst>
      <p:ext uri="{BB962C8B-B14F-4D97-AF65-F5344CB8AC3E}">
        <p14:creationId xmlns:p14="http://schemas.microsoft.com/office/powerpoint/2010/main" val="45918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9172D-B96F-6D64-0C52-E217823A70B4}"/>
              </a:ext>
            </a:extLst>
          </p:cNvPr>
          <p:cNvSpPr>
            <a:spLocks noGrp="1"/>
          </p:cNvSpPr>
          <p:nvPr>
            <p:ph type="title"/>
          </p:nvPr>
        </p:nvSpPr>
        <p:spPr/>
        <p:txBody>
          <a:bodyPr/>
          <a:lstStyle/>
          <a:p>
            <a:r>
              <a:rPr lang="en-US"/>
              <a:t>Learnings about the scheme and current processes</a:t>
            </a:r>
            <a:endParaRPr lang="en-GB"/>
          </a:p>
        </p:txBody>
      </p:sp>
      <p:sp>
        <p:nvSpPr>
          <p:cNvPr id="3" name="Footer Placeholder 2">
            <a:extLst>
              <a:ext uri="{FF2B5EF4-FFF2-40B4-BE49-F238E27FC236}">
                <a16:creationId xmlns:a16="http://schemas.microsoft.com/office/drawing/2014/main" id="{ABFF10C4-7830-9414-FD80-CD104153B1BA}"/>
              </a:ext>
            </a:extLst>
          </p:cNvPr>
          <p:cNvSpPr>
            <a:spLocks noGrp="1"/>
          </p:cNvSpPr>
          <p:nvPr>
            <p:ph type="ftr" sz="quarter" idx="11"/>
          </p:nvPr>
        </p:nvSpPr>
        <p:spPr/>
        <p:txBody>
          <a:bodyPr/>
          <a:lstStyle/>
          <a:p>
            <a:r>
              <a:rPr lang="en-GB"/>
              <a:t>Confidential. For internal use only.</a:t>
            </a:r>
          </a:p>
        </p:txBody>
      </p:sp>
      <p:sp>
        <p:nvSpPr>
          <p:cNvPr id="4" name="Slide Number Placeholder 3">
            <a:extLst>
              <a:ext uri="{FF2B5EF4-FFF2-40B4-BE49-F238E27FC236}">
                <a16:creationId xmlns:a16="http://schemas.microsoft.com/office/drawing/2014/main" id="{1B9CF580-978D-D990-0BDA-4755A227325B}"/>
              </a:ext>
            </a:extLst>
          </p:cNvPr>
          <p:cNvSpPr>
            <a:spLocks noGrp="1"/>
          </p:cNvSpPr>
          <p:nvPr>
            <p:ph type="sldNum" sz="quarter" idx="12"/>
          </p:nvPr>
        </p:nvSpPr>
        <p:spPr/>
        <p:txBody>
          <a:bodyPr/>
          <a:lstStyle/>
          <a:p>
            <a:fld id="{043C2FB7-9533-4568-9B8F-F5133F6949BD}" type="slidenum">
              <a:rPr lang="en-GB" smtClean="0"/>
              <a:pPr/>
              <a:t>11</a:t>
            </a:fld>
            <a:endParaRPr lang="en-GB"/>
          </a:p>
        </p:txBody>
      </p:sp>
      <p:sp>
        <p:nvSpPr>
          <p:cNvPr id="5" name="Content Placeholder 4">
            <a:extLst>
              <a:ext uri="{FF2B5EF4-FFF2-40B4-BE49-F238E27FC236}">
                <a16:creationId xmlns:a16="http://schemas.microsoft.com/office/drawing/2014/main" id="{8D998982-D70E-5BBB-C7AD-4CB581A5DCBE}"/>
              </a:ext>
            </a:extLst>
          </p:cNvPr>
          <p:cNvSpPr>
            <a:spLocks noGrp="1"/>
          </p:cNvSpPr>
          <p:nvPr>
            <p:ph idx="1"/>
          </p:nvPr>
        </p:nvSpPr>
        <p:spPr>
          <a:xfrm>
            <a:off x="806065" y="1753053"/>
            <a:ext cx="10579869" cy="4406901"/>
          </a:xfrm>
        </p:spPr>
        <p:txBody>
          <a:bodyPr/>
          <a:lstStyle/>
          <a:p>
            <a:r>
              <a:rPr lang="en-GB" sz="1600" b="0" dirty="0"/>
              <a:t>The modeller defaults to show the maximum lump sum, which is misleading given the different scheme rules. </a:t>
            </a:r>
          </a:p>
          <a:p>
            <a:r>
              <a:rPr lang="en-GB" sz="1600" dirty="0"/>
              <a:t>Partial retirement</a:t>
            </a:r>
            <a:r>
              <a:rPr lang="en-GB" sz="1600" b="0" dirty="0"/>
              <a:t> is available but is seen as complex and not well-explained.</a:t>
            </a:r>
          </a:p>
          <a:p>
            <a:r>
              <a:rPr lang="en-GB" sz="1600" dirty="0"/>
              <a:t>Gaps in service under 5 years</a:t>
            </a:r>
            <a:r>
              <a:rPr lang="en-GB" sz="1600" b="0" dirty="0"/>
              <a:t> are treated as continuous for pension purposes. </a:t>
            </a:r>
          </a:p>
          <a:p>
            <a:r>
              <a:rPr lang="en-GB" sz="1600" dirty="0"/>
              <a:t>Transfers</a:t>
            </a:r>
            <a:r>
              <a:rPr lang="en-GB" sz="1600" b="0" dirty="0"/>
              <a:t> must be completed within </a:t>
            </a:r>
            <a:r>
              <a:rPr lang="en-GB" sz="1600" dirty="0"/>
              <a:t>12 months of joining</a:t>
            </a:r>
            <a:r>
              <a:rPr lang="en-GB" sz="1600" b="0" dirty="0"/>
              <a:t>, but delays in processing or members being unaware of the timeframe can cause members to miss this window.</a:t>
            </a:r>
          </a:p>
          <a:p>
            <a:r>
              <a:rPr lang="en-GB" sz="1600" dirty="0"/>
              <a:t>Effective Pension Age (EPA) </a:t>
            </a:r>
            <a:r>
              <a:rPr lang="en-GB" sz="1600" b="0" dirty="0"/>
              <a:t>allows members to retire earlier by up to three years (e.g. at 65 instead of 68) but unclear whether this is reflected in the modeller.  </a:t>
            </a:r>
          </a:p>
          <a:p>
            <a:endParaRPr lang="en-GB" sz="1600" dirty="0"/>
          </a:p>
        </p:txBody>
      </p:sp>
      <p:sp>
        <p:nvSpPr>
          <p:cNvPr id="6" name="Text Placeholder 3">
            <a:extLst>
              <a:ext uri="{FF2B5EF4-FFF2-40B4-BE49-F238E27FC236}">
                <a16:creationId xmlns:a16="http://schemas.microsoft.com/office/drawing/2014/main" id="{35555FBC-52F5-6A7A-15D4-A031EFA355F0}"/>
              </a:ext>
            </a:extLst>
          </p:cNvPr>
          <p:cNvSpPr txBox="1">
            <a:spLocks/>
          </p:cNvSpPr>
          <p:nvPr/>
        </p:nvSpPr>
        <p:spPr>
          <a:xfrm>
            <a:off x="718777" y="1020945"/>
            <a:ext cx="10579870" cy="595458"/>
          </a:xfrm>
          <a:prstGeom prst="rect">
            <a:avLst/>
          </a:prstGeom>
        </p:spPr>
        <p:txBody>
          <a:bodyPr/>
          <a:lstStyle>
            <a:lvl1pPr marL="0" indent="0" algn="l" defTabSz="914400" rtl="0" eaLnBrk="1" latinLnBrk="0" hangingPunct="1">
              <a:lnSpc>
                <a:spcPct val="100000"/>
              </a:lnSpc>
              <a:spcBef>
                <a:spcPts val="1800"/>
              </a:spcBef>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2pPr>
            <a:lvl3pPr marL="179388" indent="-179388"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2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r>
              <a:rPr lang="en-GB" sz="2000" b="0" dirty="0"/>
              <a:t>Retirement and modelling</a:t>
            </a:r>
          </a:p>
        </p:txBody>
      </p:sp>
    </p:spTree>
    <p:extLst>
      <p:ext uri="{BB962C8B-B14F-4D97-AF65-F5344CB8AC3E}">
        <p14:creationId xmlns:p14="http://schemas.microsoft.com/office/powerpoint/2010/main" val="890037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AE57-A3E8-BD8F-C8D9-17D8121CE5C7}"/>
              </a:ext>
            </a:extLst>
          </p:cNvPr>
          <p:cNvSpPr>
            <a:spLocks noGrp="1"/>
          </p:cNvSpPr>
          <p:nvPr>
            <p:ph type="title"/>
          </p:nvPr>
        </p:nvSpPr>
        <p:spPr/>
        <p:txBody>
          <a:bodyPr/>
          <a:lstStyle/>
          <a:p>
            <a:r>
              <a:rPr lang="en-US"/>
              <a:t>Learnings about the scheme and current processes</a:t>
            </a:r>
            <a:endParaRPr lang="en-GB"/>
          </a:p>
        </p:txBody>
      </p:sp>
      <p:sp>
        <p:nvSpPr>
          <p:cNvPr id="3" name="Footer Placeholder 2">
            <a:extLst>
              <a:ext uri="{FF2B5EF4-FFF2-40B4-BE49-F238E27FC236}">
                <a16:creationId xmlns:a16="http://schemas.microsoft.com/office/drawing/2014/main" id="{FAC1681D-6F02-E0C7-0948-5C48043D7951}"/>
              </a:ext>
            </a:extLst>
          </p:cNvPr>
          <p:cNvSpPr>
            <a:spLocks noGrp="1"/>
          </p:cNvSpPr>
          <p:nvPr>
            <p:ph type="ftr" sz="quarter" idx="11"/>
          </p:nvPr>
        </p:nvSpPr>
        <p:spPr/>
        <p:txBody>
          <a:bodyPr/>
          <a:lstStyle/>
          <a:p>
            <a:r>
              <a:rPr lang="en-GB"/>
              <a:t>Confidential. For internal use only.</a:t>
            </a:r>
          </a:p>
        </p:txBody>
      </p:sp>
      <p:sp>
        <p:nvSpPr>
          <p:cNvPr id="4" name="Slide Number Placeholder 3">
            <a:extLst>
              <a:ext uri="{FF2B5EF4-FFF2-40B4-BE49-F238E27FC236}">
                <a16:creationId xmlns:a16="http://schemas.microsoft.com/office/drawing/2014/main" id="{304E6BDF-CAC8-D79A-CA1E-D7BE9A0318D4}"/>
              </a:ext>
            </a:extLst>
          </p:cNvPr>
          <p:cNvSpPr>
            <a:spLocks noGrp="1"/>
          </p:cNvSpPr>
          <p:nvPr>
            <p:ph type="sldNum" sz="quarter" idx="12"/>
          </p:nvPr>
        </p:nvSpPr>
        <p:spPr/>
        <p:txBody>
          <a:bodyPr/>
          <a:lstStyle/>
          <a:p>
            <a:fld id="{043C2FB7-9533-4568-9B8F-F5133F6949BD}" type="slidenum">
              <a:rPr lang="en-GB" smtClean="0"/>
              <a:pPr/>
              <a:t>12</a:t>
            </a:fld>
            <a:endParaRPr lang="en-GB"/>
          </a:p>
        </p:txBody>
      </p:sp>
      <p:sp>
        <p:nvSpPr>
          <p:cNvPr id="5" name="Content Placeholder 4">
            <a:extLst>
              <a:ext uri="{FF2B5EF4-FFF2-40B4-BE49-F238E27FC236}">
                <a16:creationId xmlns:a16="http://schemas.microsoft.com/office/drawing/2014/main" id="{349382AE-BAA8-376A-07D7-D961E9361267}"/>
              </a:ext>
            </a:extLst>
          </p:cNvPr>
          <p:cNvSpPr>
            <a:spLocks noGrp="1"/>
          </p:cNvSpPr>
          <p:nvPr>
            <p:ph idx="1"/>
          </p:nvPr>
        </p:nvSpPr>
        <p:spPr>
          <a:xfrm>
            <a:off x="806065" y="1846477"/>
            <a:ext cx="10579869" cy="3624489"/>
          </a:xfrm>
        </p:spPr>
        <p:txBody>
          <a:bodyPr/>
          <a:lstStyle/>
          <a:p>
            <a:r>
              <a:rPr lang="en-GB" sz="1600" dirty="0"/>
              <a:t>Login issues</a:t>
            </a:r>
            <a:r>
              <a:rPr lang="en-GB" sz="1600" b="0" dirty="0"/>
              <a:t> are common, especially when using work emails or devices with security updates.</a:t>
            </a:r>
          </a:p>
          <a:p>
            <a:r>
              <a:rPr lang="en-GB" sz="1600" b="0" dirty="0"/>
              <a:t>Some members prefer </a:t>
            </a:r>
            <a:r>
              <a:rPr lang="en-GB" sz="1600" dirty="0"/>
              <a:t>postal communication</a:t>
            </a:r>
            <a:r>
              <a:rPr lang="en-GB" sz="1600" b="0" dirty="0"/>
              <a:t> for security reasons.</a:t>
            </a:r>
          </a:p>
          <a:p>
            <a:r>
              <a:rPr lang="en-GB" sz="1600" b="0" dirty="0"/>
              <a:t>Members do </a:t>
            </a:r>
            <a:r>
              <a:rPr lang="en-GB" sz="1600" dirty="0"/>
              <a:t>not receive emails</a:t>
            </a:r>
            <a:r>
              <a:rPr lang="en-GB" sz="1600" b="0" dirty="0"/>
              <a:t> when they become eligible to retire, leading to confusion.</a:t>
            </a:r>
          </a:p>
          <a:p>
            <a:r>
              <a:rPr lang="en-GB" sz="1600" dirty="0"/>
              <a:t>Archived payroll access</a:t>
            </a:r>
            <a:r>
              <a:rPr lang="en-GB" sz="1600" b="0" dirty="0"/>
              <a:t> (e.g. payslips, P60s) are problematic for some users.</a:t>
            </a:r>
          </a:p>
        </p:txBody>
      </p:sp>
      <p:sp>
        <p:nvSpPr>
          <p:cNvPr id="6" name="Text Placeholder 3">
            <a:extLst>
              <a:ext uri="{FF2B5EF4-FFF2-40B4-BE49-F238E27FC236}">
                <a16:creationId xmlns:a16="http://schemas.microsoft.com/office/drawing/2014/main" id="{D81965C1-F3E5-79A8-1DFC-C88E33F7A262}"/>
              </a:ext>
            </a:extLst>
          </p:cNvPr>
          <p:cNvSpPr txBox="1">
            <a:spLocks/>
          </p:cNvSpPr>
          <p:nvPr/>
        </p:nvSpPr>
        <p:spPr>
          <a:xfrm>
            <a:off x="748276" y="1013408"/>
            <a:ext cx="10579870" cy="595458"/>
          </a:xfrm>
          <a:prstGeom prst="rect">
            <a:avLst/>
          </a:prstGeom>
        </p:spPr>
        <p:txBody>
          <a:bodyPr/>
          <a:lstStyle>
            <a:lvl1pPr marL="0" indent="0" algn="l" defTabSz="914400" rtl="0" eaLnBrk="1" latinLnBrk="0" hangingPunct="1">
              <a:lnSpc>
                <a:spcPct val="100000"/>
              </a:lnSpc>
              <a:spcBef>
                <a:spcPts val="1800"/>
              </a:spcBef>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2pPr>
            <a:lvl3pPr marL="179388" indent="-179388"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2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r>
              <a:rPr lang="en-GB" sz="2000" b="0" dirty="0"/>
              <a:t>Access and communication</a:t>
            </a:r>
          </a:p>
        </p:txBody>
      </p:sp>
    </p:spTree>
    <p:extLst>
      <p:ext uri="{BB962C8B-B14F-4D97-AF65-F5344CB8AC3E}">
        <p14:creationId xmlns:p14="http://schemas.microsoft.com/office/powerpoint/2010/main" val="856505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A7842-5DC5-9873-3B3D-CF69215E4B71}"/>
              </a:ext>
            </a:extLst>
          </p:cNvPr>
          <p:cNvSpPr>
            <a:spLocks noGrp="1"/>
          </p:cNvSpPr>
          <p:nvPr>
            <p:ph type="ctrTitle"/>
          </p:nvPr>
        </p:nvSpPr>
        <p:spPr/>
        <p:txBody>
          <a:bodyPr/>
          <a:lstStyle/>
          <a:p>
            <a:r>
              <a:rPr lang="en-GB"/>
              <a:t>Anecdotal feedback</a:t>
            </a:r>
          </a:p>
        </p:txBody>
      </p:sp>
      <p:sp>
        <p:nvSpPr>
          <p:cNvPr id="3" name="Subtitle 2">
            <a:extLst>
              <a:ext uri="{FF2B5EF4-FFF2-40B4-BE49-F238E27FC236}">
                <a16:creationId xmlns:a16="http://schemas.microsoft.com/office/drawing/2014/main" id="{B535FE9A-F4CD-528A-47D8-3275FD525120}"/>
              </a:ext>
            </a:extLst>
          </p:cNvPr>
          <p:cNvSpPr>
            <a:spLocks noGrp="1"/>
          </p:cNvSpPr>
          <p:nvPr>
            <p:ph type="subTitle" idx="1"/>
          </p:nvPr>
        </p:nvSpPr>
        <p:spPr/>
        <p:txBody>
          <a:bodyPr/>
          <a:lstStyle/>
          <a:p>
            <a:r>
              <a:rPr lang="en-GB"/>
              <a:t>Member wants / requests</a:t>
            </a:r>
          </a:p>
        </p:txBody>
      </p:sp>
    </p:spTree>
    <p:extLst>
      <p:ext uri="{BB962C8B-B14F-4D97-AF65-F5344CB8AC3E}">
        <p14:creationId xmlns:p14="http://schemas.microsoft.com/office/powerpoint/2010/main" val="3384987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DE68A-C21F-D7CC-D8A5-D9DDB095F93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5DD2F8F-C872-F147-0F3E-D5B19CFD7F77}"/>
              </a:ext>
            </a:extLst>
          </p:cNvPr>
          <p:cNvSpPr>
            <a:spLocks noGrp="1"/>
          </p:cNvSpPr>
          <p:nvPr>
            <p:ph type="title"/>
          </p:nvPr>
        </p:nvSpPr>
        <p:spPr>
          <a:xfrm>
            <a:off x="807269" y="239083"/>
            <a:ext cx="10580059" cy="755904"/>
          </a:xfrm>
        </p:spPr>
        <p:txBody>
          <a:bodyPr/>
          <a:lstStyle/>
          <a:p>
            <a:r>
              <a:rPr lang="en-US"/>
              <a:t>Member understanding / confusion</a:t>
            </a:r>
          </a:p>
        </p:txBody>
      </p:sp>
      <p:sp>
        <p:nvSpPr>
          <p:cNvPr id="3" name="Footer Placeholder 2">
            <a:extLst>
              <a:ext uri="{FF2B5EF4-FFF2-40B4-BE49-F238E27FC236}">
                <a16:creationId xmlns:a16="http://schemas.microsoft.com/office/drawing/2014/main" id="{11207AAD-5E96-D4AE-FD9A-7F7B2337B797}"/>
              </a:ext>
            </a:extLst>
          </p:cNvPr>
          <p:cNvSpPr>
            <a:spLocks noGrp="1"/>
          </p:cNvSpPr>
          <p:nvPr>
            <p:ph type="ftr" sz="quarter" idx="11"/>
          </p:nvPr>
        </p:nvSpPr>
        <p:spPr>
          <a:xfrm>
            <a:off x="609600" y="6483641"/>
            <a:ext cx="4114800" cy="144000"/>
          </a:xfrm>
        </p:spPr>
        <p:txBody>
          <a:bodyPr anchor="ctr">
            <a:normAutofit/>
          </a:bodyPr>
          <a:lstStyle/>
          <a:p>
            <a:pPr>
              <a:spcAft>
                <a:spcPts val="600"/>
              </a:spcAft>
            </a:pPr>
            <a:r>
              <a:rPr lang="en-GB"/>
              <a:t>Confidential. For internal use only.</a:t>
            </a:r>
          </a:p>
        </p:txBody>
      </p:sp>
      <p:sp>
        <p:nvSpPr>
          <p:cNvPr id="2" name="Slide Number Placeholder 1">
            <a:extLst>
              <a:ext uri="{FF2B5EF4-FFF2-40B4-BE49-F238E27FC236}">
                <a16:creationId xmlns:a16="http://schemas.microsoft.com/office/drawing/2014/main" id="{D0CD23A1-9DB9-74D1-690C-A4FCB2A00F5D}"/>
              </a:ext>
            </a:extLst>
          </p:cNvPr>
          <p:cNvSpPr>
            <a:spLocks noGrp="1"/>
          </p:cNvSpPr>
          <p:nvPr>
            <p:ph type="sldNum" sz="quarter" idx="12"/>
          </p:nvPr>
        </p:nvSpPr>
        <p:spPr>
          <a:xfrm>
            <a:off x="11404107" y="6483641"/>
            <a:ext cx="360000" cy="144000"/>
          </a:xfrm>
        </p:spPr>
        <p:txBody>
          <a:bodyPr anchor="ctr">
            <a:normAutofit/>
          </a:bodyPr>
          <a:lstStyle/>
          <a:p>
            <a:pPr>
              <a:spcAft>
                <a:spcPts val="600"/>
              </a:spcAft>
            </a:pPr>
            <a:fld id="{043C2FB7-9533-4568-9B8F-F5133F6949BD}" type="slidenum">
              <a:rPr lang="en-GB" smtClean="0"/>
              <a:pPr>
                <a:spcAft>
                  <a:spcPts val="600"/>
                </a:spcAft>
              </a:pPr>
              <a:t>14</a:t>
            </a:fld>
            <a:endParaRPr lang="en-GB"/>
          </a:p>
        </p:txBody>
      </p:sp>
      <p:sp>
        <p:nvSpPr>
          <p:cNvPr id="10" name="Content Placeholder 4">
            <a:extLst>
              <a:ext uri="{FF2B5EF4-FFF2-40B4-BE49-F238E27FC236}">
                <a16:creationId xmlns:a16="http://schemas.microsoft.com/office/drawing/2014/main" id="{9570F177-BAA7-3C1B-20B3-1CE900263AA5}"/>
              </a:ext>
            </a:extLst>
          </p:cNvPr>
          <p:cNvSpPr>
            <a:spLocks noGrp="1"/>
          </p:cNvSpPr>
          <p:nvPr>
            <p:ph idx="1"/>
          </p:nvPr>
        </p:nvSpPr>
        <p:spPr>
          <a:xfrm>
            <a:off x="806065" y="1894411"/>
            <a:ext cx="10579869" cy="4256017"/>
          </a:xfrm>
        </p:spPr>
        <p:txBody>
          <a:bodyPr/>
          <a:lstStyle/>
          <a:p>
            <a:r>
              <a:rPr lang="en-GB" sz="1600" b="0" dirty="0"/>
              <a:t>Confusion about </a:t>
            </a:r>
            <a:r>
              <a:rPr lang="en-GB" sz="1600" dirty="0"/>
              <a:t>classic vs alpha</a:t>
            </a:r>
            <a:r>
              <a:rPr lang="en-GB" sz="1600" b="0" dirty="0"/>
              <a:t> schemes and how they interact (e.g. different retirement ages, lump sum rules).</a:t>
            </a:r>
          </a:p>
          <a:p>
            <a:r>
              <a:rPr lang="en-GB" sz="1600" b="0" dirty="0"/>
              <a:t>Questions about </a:t>
            </a:r>
            <a:r>
              <a:rPr lang="en-GB" sz="1600" dirty="0"/>
              <a:t>partial retirement</a:t>
            </a:r>
            <a:r>
              <a:rPr lang="en-GB" sz="1600" b="0" dirty="0"/>
              <a:t>, </a:t>
            </a:r>
            <a:r>
              <a:rPr lang="en-GB" sz="1600" dirty="0"/>
              <a:t>deferred pensions</a:t>
            </a:r>
            <a:r>
              <a:rPr lang="en-GB" sz="1600" b="0" dirty="0"/>
              <a:t>, and </a:t>
            </a:r>
            <a:r>
              <a:rPr lang="en-GB" sz="1600" dirty="0"/>
              <a:t>returning after a break</a:t>
            </a:r>
            <a:r>
              <a:rPr lang="en-GB" sz="1600" b="0" dirty="0"/>
              <a:t> (e.g. 5-year rule).</a:t>
            </a:r>
          </a:p>
          <a:p>
            <a:r>
              <a:rPr lang="en-GB" sz="1600" b="0" dirty="0"/>
              <a:t>Uncertainty around </a:t>
            </a:r>
            <a:r>
              <a:rPr lang="en-GB" sz="1600" dirty="0"/>
              <a:t>EPA</a:t>
            </a:r>
            <a:r>
              <a:rPr lang="en-GB" sz="1600" b="0" dirty="0"/>
              <a:t> and how it affects modeller inputs.</a:t>
            </a:r>
          </a:p>
          <a:p>
            <a:r>
              <a:rPr lang="en-GB" sz="1600" b="0" dirty="0"/>
              <a:t>Concerns about </a:t>
            </a:r>
            <a:r>
              <a:rPr lang="en-GB" sz="1600" dirty="0"/>
              <a:t>transfers</a:t>
            </a:r>
            <a:r>
              <a:rPr lang="en-GB" sz="1600" b="0" dirty="0"/>
              <a:t> – especially the 12-month window and delays causing missed opportunities.</a:t>
            </a:r>
          </a:p>
          <a:p>
            <a:r>
              <a:rPr lang="en-GB" sz="1600" b="0" dirty="0"/>
              <a:t>Requests for clarity on </a:t>
            </a:r>
            <a:r>
              <a:rPr lang="en-GB" sz="1600" dirty="0"/>
              <a:t>promotion impacts</a:t>
            </a:r>
            <a:r>
              <a:rPr lang="en-GB" sz="1600" b="0" dirty="0"/>
              <a:t>, </a:t>
            </a:r>
            <a:r>
              <a:rPr lang="en-GB" sz="1600" dirty="0"/>
              <a:t>gaps in service</a:t>
            </a:r>
            <a:r>
              <a:rPr lang="en-GB" sz="1600" b="0" dirty="0"/>
              <a:t>, and </a:t>
            </a:r>
            <a:r>
              <a:rPr lang="en-GB" sz="1600" dirty="0"/>
              <a:t>how stints are calculated</a:t>
            </a:r>
            <a:r>
              <a:rPr lang="en-GB" sz="1600" b="0" dirty="0"/>
              <a:t>.</a:t>
            </a:r>
          </a:p>
          <a:p>
            <a:r>
              <a:rPr lang="en-GB" sz="1600" b="0" dirty="0"/>
              <a:t>Questions about </a:t>
            </a:r>
            <a:r>
              <a:rPr lang="en-GB" sz="1600" dirty="0"/>
              <a:t>inflation</a:t>
            </a:r>
            <a:r>
              <a:rPr lang="en-GB" sz="1600" b="0" dirty="0"/>
              <a:t> and whether it's factored into modeller or ABS figures.</a:t>
            </a:r>
          </a:p>
          <a:p>
            <a:r>
              <a:rPr lang="en-GB" sz="1600" b="0" dirty="0"/>
              <a:t>Misunderstanding of </a:t>
            </a:r>
            <a:r>
              <a:rPr lang="en-GB" sz="1600" dirty="0"/>
              <a:t>25% lump sum</a:t>
            </a:r>
            <a:r>
              <a:rPr lang="en-GB" sz="1600" b="0" dirty="0"/>
              <a:t> rule – especially among classic members who expect 3x final salary.</a:t>
            </a:r>
          </a:p>
          <a:p>
            <a:r>
              <a:rPr lang="en-GB" sz="1600" b="0" dirty="0"/>
              <a:t>Interest in understanding </a:t>
            </a:r>
            <a:r>
              <a:rPr lang="en-GB" sz="1600" dirty="0"/>
              <a:t>tax implications</a:t>
            </a:r>
            <a:r>
              <a:rPr lang="en-GB" sz="1600" b="0" dirty="0"/>
              <a:t> (e.g. McCloud remedy tax payments).</a:t>
            </a:r>
          </a:p>
          <a:p>
            <a:r>
              <a:rPr lang="en-GB" sz="1600" b="0" dirty="0"/>
              <a:t>Want to know if modeller is based on </a:t>
            </a:r>
            <a:r>
              <a:rPr lang="en-GB" sz="1600" dirty="0"/>
              <a:t>live data or ABS</a:t>
            </a:r>
            <a:r>
              <a:rPr lang="en-GB" sz="1600" b="0" dirty="0"/>
              <a:t>.</a:t>
            </a:r>
          </a:p>
        </p:txBody>
      </p:sp>
      <p:sp>
        <p:nvSpPr>
          <p:cNvPr id="4" name="Text Placeholder 3">
            <a:extLst>
              <a:ext uri="{FF2B5EF4-FFF2-40B4-BE49-F238E27FC236}">
                <a16:creationId xmlns:a16="http://schemas.microsoft.com/office/drawing/2014/main" id="{F1C1D9FB-2215-466C-82BB-771E6AF4B380}"/>
              </a:ext>
            </a:extLst>
          </p:cNvPr>
          <p:cNvSpPr txBox="1">
            <a:spLocks/>
          </p:cNvSpPr>
          <p:nvPr/>
        </p:nvSpPr>
        <p:spPr>
          <a:xfrm>
            <a:off x="748276" y="1013408"/>
            <a:ext cx="10579870" cy="595458"/>
          </a:xfrm>
          <a:prstGeom prst="rect">
            <a:avLst/>
          </a:prstGeom>
        </p:spPr>
        <p:txBody>
          <a:bodyPr/>
          <a:lstStyle>
            <a:lvl1pPr marL="0" indent="0" algn="l" defTabSz="914400" rtl="0" eaLnBrk="1" latinLnBrk="0" hangingPunct="1">
              <a:lnSpc>
                <a:spcPct val="100000"/>
              </a:lnSpc>
              <a:spcBef>
                <a:spcPts val="1800"/>
              </a:spcBef>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2pPr>
            <a:lvl3pPr marL="179388" indent="-179388"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2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r>
              <a:rPr lang="en-GB" sz="2000" b="0" dirty="0"/>
              <a:t>Pension structure and Scheme rules</a:t>
            </a:r>
          </a:p>
        </p:txBody>
      </p:sp>
    </p:spTree>
    <p:extLst>
      <p:ext uri="{BB962C8B-B14F-4D97-AF65-F5344CB8AC3E}">
        <p14:creationId xmlns:p14="http://schemas.microsoft.com/office/powerpoint/2010/main" val="3689245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93EF2-E7AE-F36A-BC38-F5D0058AEEBB}"/>
              </a:ext>
            </a:extLst>
          </p:cNvPr>
          <p:cNvSpPr>
            <a:spLocks noGrp="1"/>
          </p:cNvSpPr>
          <p:nvPr>
            <p:ph type="title"/>
          </p:nvPr>
        </p:nvSpPr>
        <p:spPr/>
        <p:txBody>
          <a:bodyPr/>
          <a:lstStyle/>
          <a:p>
            <a:r>
              <a:rPr lang="en-GB"/>
              <a:t>Member understanding / confusion</a:t>
            </a:r>
          </a:p>
        </p:txBody>
      </p:sp>
      <p:sp>
        <p:nvSpPr>
          <p:cNvPr id="3" name="Footer Placeholder 2">
            <a:extLst>
              <a:ext uri="{FF2B5EF4-FFF2-40B4-BE49-F238E27FC236}">
                <a16:creationId xmlns:a16="http://schemas.microsoft.com/office/drawing/2014/main" id="{9703DF55-1123-D4E0-D06B-B7C3E5F9A4C1}"/>
              </a:ext>
            </a:extLst>
          </p:cNvPr>
          <p:cNvSpPr>
            <a:spLocks noGrp="1"/>
          </p:cNvSpPr>
          <p:nvPr>
            <p:ph type="ftr" sz="quarter" idx="11"/>
          </p:nvPr>
        </p:nvSpPr>
        <p:spPr/>
        <p:txBody>
          <a:bodyPr/>
          <a:lstStyle/>
          <a:p>
            <a:r>
              <a:rPr lang="en-GB"/>
              <a:t>Confidential. For internal use only.</a:t>
            </a:r>
          </a:p>
        </p:txBody>
      </p:sp>
      <p:sp>
        <p:nvSpPr>
          <p:cNvPr id="4" name="Slide Number Placeholder 3">
            <a:extLst>
              <a:ext uri="{FF2B5EF4-FFF2-40B4-BE49-F238E27FC236}">
                <a16:creationId xmlns:a16="http://schemas.microsoft.com/office/drawing/2014/main" id="{F36DB0F6-2E39-4E48-E92F-615A7A75E38C}"/>
              </a:ext>
            </a:extLst>
          </p:cNvPr>
          <p:cNvSpPr>
            <a:spLocks noGrp="1"/>
          </p:cNvSpPr>
          <p:nvPr>
            <p:ph type="sldNum" sz="quarter" idx="12"/>
          </p:nvPr>
        </p:nvSpPr>
        <p:spPr/>
        <p:txBody>
          <a:bodyPr/>
          <a:lstStyle/>
          <a:p>
            <a:fld id="{043C2FB7-9533-4568-9B8F-F5133F6949BD}" type="slidenum">
              <a:rPr lang="en-GB" smtClean="0"/>
              <a:pPr/>
              <a:t>15</a:t>
            </a:fld>
            <a:endParaRPr lang="en-GB"/>
          </a:p>
        </p:txBody>
      </p:sp>
      <p:sp>
        <p:nvSpPr>
          <p:cNvPr id="5" name="Content Placeholder 4">
            <a:extLst>
              <a:ext uri="{FF2B5EF4-FFF2-40B4-BE49-F238E27FC236}">
                <a16:creationId xmlns:a16="http://schemas.microsoft.com/office/drawing/2014/main" id="{48628AC5-1B5E-38A6-3F65-E7CD5907FCA9}"/>
              </a:ext>
            </a:extLst>
          </p:cNvPr>
          <p:cNvSpPr>
            <a:spLocks noGrp="1"/>
          </p:cNvSpPr>
          <p:nvPr>
            <p:ph idx="1"/>
          </p:nvPr>
        </p:nvSpPr>
        <p:spPr>
          <a:xfrm>
            <a:off x="806065" y="1931667"/>
            <a:ext cx="10579869" cy="3776889"/>
          </a:xfrm>
        </p:spPr>
        <p:txBody>
          <a:bodyPr/>
          <a:lstStyle/>
          <a:p>
            <a:r>
              <a:rPr lang="en-GB" sz="1600" b="0" dirty="0"/>
              <a:t>Want to know </a:t>
            </a:r>
            <a:r>
              <a:rPr lang="en-GB" sz="1600" dirty="0"/>
              <a:t>what they’d get if they retired today</a:t>
            </a:r>
            <a:r>
              <a:rPr lang="en-GB" sz="1600" b="0" dirty="0"/>
              <a:t>.</a:t>
            </a:r>
          </a:p>
          <a:p>
            <a:r>
              <a:rPr lang="en-GB" sz="1600" b="0" dirty="0"/>
              <a:t>Confusion about what the modeller shows: current, future, or additional pension.</a:t>
            </a:r>
          </a:p>
          <a:p>
            <a:r>
              <a:rPr lang="en-GB" sz="1600" b="0" dirty="0"/>
              <a:t>Want to model </a:t>
            </a:r>
            <a:r>
              <a:rPr lang="en-GB" sz="1600" dirty="0"/>
              <a:t>scenarios like going part-time</a:t>
            </a:r>
            <a:r>
              <a:rPr lang="en-GB" sz="1600" b="0" dirty="0"/>
              <a:t>, </a:t>
            </a:r>
            <a:r>
              <a:rPr lang="en-GB" sz="1600" dirty="0"/>
              <a:t>taking no lump sum</a:t>
            </a:r>
            <a:r>
              <a:rPr lang="en-GB" sz="1600" b="0" dirty="0"/>
              <a:t>, or </a:t>
            </a:r>
            <a:r>
              <a:rPr lang="en-GB" sz="1600" dirty="0"/>
              <a:t>buying additional pension</a:t>
            </a:r>
            <a:r>
              <a:rPr lang="en-GB" sz="1600" b="0" dirty="0"/>
              <a:t>.</a:t>
            </a:r>
          </a:p>
          <a:p>
            <a:r>
              <a:rPr lang="en-GB" sz="1600" b="0" dirty="0"/>
              <a:t>Questions about </a:t>
            </a:r>
            <a:r>
              <a:rPr lang="en-GB" sz="1600" dirty="0"/>
              <a:t>how to retire</a:t>
            </a:r>
            <a:r>
              <a:rPr lang="en-GB" sz="1600" b="0" dirty="0"/>
              <a:t> – lack of communication or guidance.</a:t>
            </a:r>
          </a:p>
          <a:p>
            <a:r>
              <a:rPr lang="en-GB" sz="1600" b="0" dirty="0"/>
              <a:t>Want to understand </a:t>
            </a:r>
            <a:r>
              <a:rPr lang="en-GB" sz="1600" dirty="0"/>
              <a:t>what happens if they leave the Civil Service</a:t>
            </a:r>
            <a:r>
              <a:rPr lang="en-GB" sz="1600" b="0" dirty="0"/>
              <a:t> and whether ABS gives enough information.</a:t>
            </a:r>
          </a:p>
        </p:txBody>
      </p:sp>
      <p:sp>
        <p:nvSpPr>
          <p:cNvPr id="6" name="Text Placeholder 3">
            <a:extLst>
              <a:ext uri="{FF2B5EF4-FFF2-40B4-BE49-F238E27FC236}">
                <a16:creationId xmlns:a16="http://schemas.microsoft.com/office/drawing/2014/main" id="{4E5B020C-57D5-A41E-3A34-8DBC3626EEFB}"/>
              </a:ext>
            </a:extLst>
          </p:cNvPr>
          <p:cNvSpPr txBox="1">
            <a:spLocks/>
          </p:cNvSpPr>
          <p:nvPr/>
        </p:nvSpPr>
        <p:spPr>
          <a:xfrm>
            <a:off x="707561" y="1013408"/>
            <a:ext cx="10579870" cy="595458"/>
          </a:xfrm>
          <a:prstGeom prst="rect">
            <a:avLst/>
          </a:prstGeom>
        </p:spPr>
        <p:txBody>
          <a:bodyPr/>
          <a:lstStyle>
            <a:lvl1pPr marL="0" indent="0" algn="l" defTabSz="914400" rtl="0" eaLnBrk="1" latinLnBrk="0" hangingPunct="1">
              <a:lnSpc>
                <a:spcPct val="100000"/>
              </a:lnSpc>
              <a:spcBef>
                <a:spcPts val="1800"/>
              </a:spcBef>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2pPr>
            <a:lvl3pPr marL="179388" indent="-179388"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2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r>
              <a:rPr lang="en-GB" sz="2000" b="0" dirty="0"/>
              <a:t>Retirement planning and modelling</a:t>
            </a:r>
          </a:p>
        </p:txBody>
      </p:sp>
    </p:spTree>
    <p:extLst>
      <p:ext uri="{BB962C8B-B14F-4D97-AF65-F5344CB8AC3E}">
        <p14:creationId xmlns:p14="http://schemas.microsoft.com/office/powerpoint/2010/main" val="3523207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64979-D696-86C2-9D14-4CF61D810AF5}"/>
              </a:ext>
            </a:extLst>
          </p:cNvPr>
          <p:cNvSpPr>
            <a:spLocks noGrp="1"/>
          </p:cNvSpPr>
          <p:nvPr>
            <p:ph type="title"/>
          </p:nvPr>
        </p:nvSpPr>
        <p:spPr/>
        <p:txBody>
          <a:bodyPr/>
          <a:lstStyle/>
          <a:p>
            <a:r>
              <a:rPr lang="en-GB"/>
              <a:t>What members want from their administrator and tools</a:t>
            </a:r>
          </a:p>
        </p:txBody>
      </p:sp>
      <p:sp>
        <p:nvSpPr>
          <p:cNvPr id="3" name="Footer Placeholder 2">
            <a:extLst>
              <a:ext uri="{FF2B5EF4-FFF2-40B4-BE49-F238E27FC236}">
                <a16:creationId xmlns:a16="http://schemas.microsoft.com/office/drawing/2014/main" id="{311E1C6F-6126-EBF7-1709-C35362B76EFB}"/>
              </a:ext>
            </a:extLst>
          </p:cNvPr>
          <p:cNvSpPr>
            <a:spLocks noGrp="1"/>
          </p:cNvSpPr>
          <p:nvPr>
            <p:ph type="ftr" sz="quarter" idx="11"/>
          </p:nvPr>
        </p:nvSpPr>
        <p:spPr/>
        <p:txBody>
          <a:bodyPr/>
          <a:lstStyle/>
          <a:p>
            <a:r>
              <a:rPr lang="en-GB"/>
              <a:t>Confidential. For internal use only.</a:t>
            </a:r>
          </a:p>
        </p:txBody>
      </p:sp>
      <p:sp>
        <p:nvSpPr>
          <p:cNvPr id="4" name="Slide Number Placeholder 3">
            <a:extLst>
              <a:ext uri="{FF2B5EF4-FFF2-40B4-BE49-F238E27FC236}">
                <a16:creationId xmlns:a16="http://schemas.microsoft.com/office/drawing/2014/main" id="{E5CE53A4-7ED5-B3AD-7282-E287BF78BFAE}"/>
              </a:ext>
            </a:extLst>
          </p:cNvPr>
          <p:cNvSpPr>
            <a:spLocks noGrp="1"/>
          </p:cNvSpPr>
          <p:nvPr>
            <p:ph type="sldNum" sz="quarter" idx="12"/>
          </p:nvPr>
        </p:nvSpPr>
        <p:spPr/>
        <p:txBody>
          <a:bodyPr/>
          <a:lstStyle/>
          <a:p>
            <a:fld id="{043C2FB7-9533-4568-9B8F-F5133F6949BD}" type="slidenum">
              <a:rPr lang="en-GB" smtClean="0"/>
              <a:pPr/>
              <a:t>16</a:t>
            </a:fld>
            <a:endParaRPr lang="en-GB"/>
          </a:p>
        </p:txBody>
      </p:sp>
      <p:sp>
        <p:nvSpPr>
          <p:cNvPr id="5" name="Content Placeholder 4">
            <a:extLst>
              <a:ext uri="{FF2B5EF4-FFF2-40B4-BE49-F238E27FC236}">
                <a16:creationId xmlns:a16="http://schemas.microsoft.com/office/drawing/2014/main" id="{CB2B0301-AC07-4E5E-B510-3899BB06659A}"/>
              </a:ext>
            </a:extLst>
          </p:cNvPr>
          <p:cNvSpPr>
            <a:spLocks noGrp="1"/>
          </p:cNvSpPr>
          <p:nvPr>
            <p:ph idx="1"/>
          </p:nvPr>
        </p:nvSpPr>
        <p:spPr>
          <a:xfrm>
            <a:off x="807268" y="1470025"/>
            <a:ext cx="10579869" cy="4919889"/>
          </a:xfrm>
        </p:spPr>
        <p:txBody>
          <a:bodyPr vert="horz" lIns="0" tIns="0" rIns="0" bIns="0" rtlCol="0" anchor="t">
            <a:noAutofit/>
          </a:bodyPr>
          <a:lstStyle/>
          <a:p>
            <a:r>
              <a:rPr lang="en-GB" sz="1600" b="0" dirty="0"/>
              <a:t>Members want a modeller that:</a:t>
            </a:r>
          </a:p>
          <a:p>
            <a:pPr marL="285750" lvl="1" indent="-285750">
              <a:buFont typeface="Arial" panose="020B0604020202020204" pitchFamily="34" charset="0"/>
              <a:buChar char="•"/>
            </a:pPr>
            <a:r>
              <a:rPr lang="en-GB" sz="1600" dirty="0"/>
              <a:t>Shows </a:t>
            </a:r>
            <a:r>
              <a:rPr lang="en-GB" sz="1600" b="1" dirty="0"/>
              <a:t>all options</a:t>
            </a:r>
            <a:r>
              <a:rPr lang="en-GB" sz="1600" dirty="0"/>
              <a:t>, not just defaults.</a:t>
            </a:r>
          </a:p>
          <a:p>
            <a:pPr marL="285750" lvl="1" indent="-285750">
              <a:buFont typeface="Arial" panose="020B0604020202020204" pitchFamily="34" charset="0"/>
              <a:buChar char="•"/>
            </a:pPr>
            <a:r>
              <a:rPr lang="en-GB" sz="1600" dirty="0"/>
              <a:t>Allows input of </a:t>
            </a:r>
            <a:r>
              <a:rPr lang="en-GB" sz="1600" b="1" dirty="0"/>
              <a:t>salary</a:t>
            </a:r>
            <a:r>
              <a:rPr lang="en-GB" sz="1600" dirty="0"/>
              <a:t>, </a:t>
            </a:r>
            <a:r>
              <a:rPr lang="en-GB" sz="1600" b="1" dirty="0"/>
              <a:t>current age</a:t>
            </a:r>
            <a:r>
              <a:rPr lang="en-GB" sz="1600" dirty="0"/>
              <a:t>, </a:t>
            </a:r>
            <a:r>
              <a:rPr lang="en-GB" sz="1600" b="1" dirty="0"/>
              <a:t>promotion scenarios</a:t>
            </a:r>
            <a:r>
              <a:rPr lang="en-GB" sz="1600" dirty="0"/>
              <a:t> and </a:t>
            </a:r>
            <a:r>
              <a:rPr lang="en-GB" sz="1600" b="1" dirty="0"/>
              <a:t>partial hours</a:t>
            </a:r>
            <a:r>
              <a:rPr lang="en-GB" sz="1600" dirty="0"/>
              <a:t>.</a:t>
            </a:r>
          </a:p>
          <a:p>
            <a:pPr marL="285750" lvl="1" indent="-285750">
              <a:buFont typeface="Arial" panose="020B0604020202020204" pitchFamily="34" charset="0"/>
              <a:buChar char="•"/>
            </a:pPr>
            <a:r>
              <a:rPr lang="en-GB" sz="1600" dirty="0"/>
              <a:t>Includes a </a:t>
            </a:r>
            <a:r>
              <a:rPr lang="en-GB" sz="1600" b="1" dirty="0"/>
              <a:t>glossary</a:t>
            </a:r>
            <a:r>
              <a:rPr lang="en-GB" sz="1600" dirty="0"/>
              <a:t> or clearer terminology.</a:t>
            </a:r>
          </a:p>
          <a:p>
            <a:pPr marL="285750" lvl="1" indent="-285750">
              <a:buFont typeface="Arial" panose="020B0604020202020204" pitchFamily="34" charset="0"/>
              <a:buChar char="•"/>
            </a:pPr>
            <a:r>
              <a:rPr lang="en-GB" sz="1600" dirty="0"/>
              <a:t>Shows </a:t>
            </a:r>
            <a:r>
              <a:rPr lang="en-GB" sz="1600" b="1" dirty="0"/>
              <a:t>total pension</a:t>
            </a:r>
            <a:r>
              <a:rPr lang="en-GB" sz="1600" dirty="0"/>
              <a:t> or </a:t>
            </a:r>
            <a:r>
              <a:rPr lang="en-GB" sz="1600" b="1" dirty="0"/>
              <a:t>estimated salary</a:t>
            </a:r>
            <a:r>
              <a:rPr lang="en-GB" sz="1600" dirty="0"/>
              <a:t> on the homepage.</a:t>
            </a:r>
          </a:p>
          <a:p>
            <a:pPr marL="285750" lvl="1" indent="-285750">
              <a:buFont typeface="Arial" panose="020B0604020202020204" pitchFamily="34" charset="0"/>
              <a:buChar char="•"/>
            </a:pPr>
            <a:r>
              <a:rPr lang="en-GB" sz="1600" dirty="0"/>
              <a:t>Allows for </a:t>
            </a:r>
            <a:r>
              <a:rPr lang="en-GB" sz="1600" b="1" dirty="0"/>
              <a:t>scenario comparison</a:t>
            </a:r>
            <a:r>
              <a:rPr lang="en-GB" sz="1600" dirty="0"/>
              <a:t> (e.g. Armed Forces calculator style).</a:t>
            </a:r>
          </a:p>
          <a:p>
            <a:pPr marL="285750" lvl="1" indent="-285750">
              <a:buFont typeface="Arial" panose="020B0604020202020204" pitchFamily="34" charset="0"/>
              <a:buChar char="•"/>
            </a:pPr>
            <a:r>
              <a:rPr lang="en-GB" sz="1600" dirty="0"/>
              <a:t>Is consistent across </a:t>
            </a:r>
            <a:r>
              <a:rPr lang="en-GB" sz="1600" b="1" dirty="0"/>
              <a:t>App and website</a:t>
            </a:r>
            <a:r>
              <a:rPr lang="en-GB" sz="1600" dirty="0"/>
              <a:t>.</a:t>
            </a:r>
          </a:p>
          <a:p>
            <a:pPr marL="285750" indent="-285750">
              <a:buFont typeface="Arial" panose="020B0604020202020204" pitchFamily="34" charset="0"/>
              <a:buChar char="•"/>
            </a:pPr>
            <a:r>
              <a:rPr lang="en-GB" sz="1600" b="0" dirty="0"/>
              <a:t>Want to know if modeller includes </a:t>
            </a:r>
            <a:r>
              <a:rPr lang="en-GB" sz="1600" dirty="0"/>
              <a:t>live data</a:t>
            </a:r>
            <a:r>
              <a:rPr lang="en-GB" sz="1600" b="0" dirty="0"/>
              <a:t> or from </a:t>
            </a:r>
            <a:r>
              <a:rPr lang="en-GB" sz="1600" dirty="0"/>
              <a:t>ABS</a:t>
            </a:r>
            <a:r>
              <a:rPr lang="en-GB" sz="1600" b="0" dirty="0"/>
              <a:t>.</a:t>
            </a:r>
          </a:p>
          <a:p>
            <a:pPr marL="285750" indent="-285750">
              <a:buFont typeface="Arial" panose="020B0604020202020204" pitchFamily="34" charset="0"/>
              <a:buChar char="•"/>
            </a:pPr>
            <a:r>
              <a:rPr lang="en-GB" sz="1600" b="0" dirty="0"/>
              <a:t>Request for </a:t>
            </a:r>
            <a:r>
              <a:rPr lang="en-GB" sz="1600" dirty="0"/>
              <a:t>partial retirement modeller</a:t>
            </a:r>
            <a:r>
              <a:rPr lang="en-GB" sz="1600" b="0" dirty="0"/>
              <a:t> and related literature.</a:t>
            </a:r>
          </a:p>
          <a:p>
            <a:pPr marL="285750" indent="-285750">
              <a:buFont typeface="Arial" panose="020B0604020202020204" pitchFamily="34" charset="0"/>
              <a:buChar char="•"/>
            </a:pPr>
            <a:r>
              <a:rPr lang="en-GB" sz="1600" b="0" dirty="0"/>
              <a:t>Want to see </a:t>
            </a:r>
            <a:r>
              <a:rPr lang="en-GB" sz="1600" dirty="0"/>
              <a:t>salary used in calculations</a:t>
            </a:r>
            <a:r>
              <a:rPr lang="en-GB" sz="1600" b="0" dirty="0"/>
              <a:t> to ensure accuracy.</a:t>
            </a:r>
          </a:p>
          <a:p>
            <a:endParaRPr lang="en-GB" sz="1800" dirty="0"/>
          </a:p>
        </p:txBody>
      </p:sp>
      <p:sp>
        <p:nvSpPr>
          <p:cNvPr id="6" name="Text Placeholder 3">
            <a:extLst>
              <a:ext uri="{FF2B5EF4-FFF2-40B4-BE49-F238E27FC236}">
                <a16:creationId xmlns:a16="http://schemas.microsoft.com/office/drawing/2014/main" id="{C57CE31D-E74B-CE24-42F5-EEDCAFA7DDBD}"/>
              </a:ext>
            </a:extLst>
          </p:cNvPr>
          <p:cNvSpPr txBox="1">
            <a:spLocks/>
          </p:cNvSpPr>
          <p:nvPr/>
        </p:nvSpPr>
        <p:spPr>
          <a:xfrm>
            <a:off x="766557" y="1013408"/>
            <a:ext cx="10579870" cy="595458"/>
          </a:xfrm>
          <a:prstGeom prst="rect">
            <a:avLst/>
          </a:prstGeom>
        </p:spPr>
        <p:txBody>
          <a:bodyPr/>
          <a:lstStyle>
            <a:lvl1pPr marL="0" indent="0" algn="l" defTabSz="914400" rtl="0" eaLnBrk="1" latinLnBrk="0" hangingPunct="1">
              <a:lnSpc>
                <a:spcPct val="100000"/>
              </a:lnSpc>
              <a:spcBef>
                <a:spcPts val="1800"/>
              </a:spcBef>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2pPr>
            <a:lvl3pPr marL="179388" indent="-179388"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2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endParaRPr lang="en-GB" sz="2000" b="0" dirty="0"/>
          </a:p>
        </p:txBody>
      </p:sp>
    </p:spTree>
    <p:extLst>
      <p:ext uri="{BB962C8B-B14F-4D97-AF65-F5344CB8AC3E}">
        <p14:creationId xmlns:p14="http://schemas.microsoft.com/office/powerpoint/2010/main" val="3779754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0B23D-CF42-F3E5-1D60-8781D20D087B}"/>
              </a:ext>
            </a:extLst>
          </p:cNvPr>
          <p:cNvSpPr>
            <a:spLocks noGrp="1"/>
          </p:cNvSpPr>
          <p:nvPr>
            <p:ph type="title"/>
          </p:nvPr>
        </p:nvSpPr>
        <p:spPr/>
        <p:txBody>
          <a:bodyPr/>
          <a:lstStyle/>
          <a:p>
            <a:r>
              <a:rPr lang="en-GB"/>
              <a:t>What members want from their administrator and tools</a:t>
            </a:r>
          </a:p>
        </p:txBody>
      </p:sp>
      <p:sp>
        <p:nvSpPr>
          <p:cNvPr id="3" name="Footer Placeholder 2">
            <a:extLst>
              <a:ext uri="{FF2B5EF4-FFF2-40B4-BE49-F238E27FC236}">
                <a16:creationId xmlns:a16="http://schemas.microsoft.com/office/drawing/2014/main" id="{016DF597-9E04-05CC-11A6-99EA474BB1C6}"/>
              </a:ext>
            </a:extLst>
          </p:cNvPr>
          <p:cNvSpPr>
            <a:spLocks noGrp="1"/>
          </p:cNvSpPr>
          <p:nvPr>
            <p:ph type="ftr" sz="quarter" idx="11"/>
          </p:nvPr>
        </p:nvSpPr>
        <p:spPr/>
        <p:txBody>
          <a:bodyPr/>
          <a:lstStyle/>
          <a:p>
            <a:r>
              <a:rPr lang="en-GB"/>
              <a:t>Confidential. For internal use only.</a:t>
            </a:r>
          </a:p>
        </p:txBody>
      </p:sp>
      <p:sp>
        <p:nvSpPr>
          <p:cNvPr id="4" name="Slide Number Placeholder 3">
            <a:extLst>
              <a:ext uri="{FF2B5EF4-FFF2-40B4-BE49-F238E27FC236}">
                <a16:creationId xmlns:a16="http://schemas.microsoft.com/office/drawing/2014/main" id="{3FD9750A-09A8-5CF7-D056-3AFA5ED09232}"/>
              </a:ext>
            </a:extLst>
          </p:cNvPr>
          <p:cNvSpPr>
            <a:spLocks noGrp="1"/>
          </p:cNvSpPr>
          <p:nvPr>
            <p:ph type="sldNum" sz="quarter" idx="12"/>
          </p:nvPr>
        </p:nvSpPr>
        <p:spPr/>
        <p:txBody>
          <a:bodyPr/>
          <a:lstStyle/>
          <a:p>
            <a:fld id="{043C2FB7-9533-4568-9B8F-F5133F6949BD}" type="slidenum">
              <a:rPr lang="en-GB" smtClean="0"/>
              <a:pPr/>
              <a:t>17</a:t>
            </a:fld>
            <a:endParaRPr lang="en-GB"/>
          </a:p>
        </p:txBody>
      </p:sp>
      <p:sp>
        <p:nvSpPr>
          <p:cNvPr id="5" name="Content Placeholder 4">
            <a:extLst>
              <a:ext uri="{FF2B5EF4-FFF2-40B4-BE49-F238E27FC236}">
                <a16:creationId xmlns:a16="http://schemas.microsoft.com/office/drawing/2014/main" id="{3ED15225-A357-0611-8FC0-8CCF7C7F6FA3}"/>
              </a:ext>
            </a:extLst>
          </p:cNvPr>
          <p:cNvSpPr>
            <a:spLocks noGrp="1"/>
          </p:cNvSpPr>
          <p:nvPr>
            <p:ph idx="1"/>
          </p:nvPr>
        </p:nvSpPr>
        <p:spPr>
          <a:xfrm>
            <a:off x="806065" y="2025196"/>
            <a:ext cx="10579869" cy="3700689"/>
          </a:xfrm>
        </p:spPr>
        <p:txBody>
          <a:bodyPr/>
          <a:lstStyle/>
          <a:p>
            <a:r>
              <a:rPr lang="en-GB" sz="1600" b="0" dirty="0"/>
              <a:t>Want </a:t>
            </a:r>
            <a:r>
              <a:rPr lang="en-GB" sz="1600" dirty="0"/>
              <a:t>clearer scheme breakdowns</a:t>
            </a:r>
            <a:r>
              <a:rPr lang="en-GB" sz="1600" b="0" dirty="0"/>
              <a:t> and explanation of options.</a:t>
            </a:r>
          </a:p>
          <a:p>
            <a:r>
              <a:rPr lang="en-GB" sz="1600" b="0" dirty="0"/>
              <a:t>Prefer </a:t>
            </a:r>
            <a:r>
              <a:rPr lang="en-GB" sz="1600" dirty="0"/>
              <a:t>mail</a:t>
            </a:r>
            <a:r>
              <a:rPr lang="en-GB" sz="1600" b="0" dirty="0"/>
              <a:t> for security (some members).</a:t>
            </a:r>
          </a:p>
          <a:p>
            <a:r>
              <a:rPr lang="en-GB" sz="1600" b="0" dirty="0"/>
              <a:t>Want </a:t>
            </a:r>
            <a:r>
              <a:rPr lang="en-GB" sz="1600" dirty="0"/>
              <a:t>content</a:t>
            </a:r>
            <a:r>
              <a:rPr lang="en-GB" sz="1600" b="0" dirty="0"/>
              <a:t> to explain login issues (e.g. work email restrictions).</a:t>
            </a:r>
          </a:p>
          <a:p>
            <a:r>
              <a:rPr lang="en-GB" sz="1600" b="0" dirty="0"/>
              <a:t>Request for </a:t>
            </a:r>
            <a:r>
              <a:rPr lang="en-GB" sz="1600" dirty="0"/>
              <a:t>content prompts</a:t>
            </a:r>
            <a:r>
              <a:rPr lang="en-GB" sz="1600" b="0" dirty="0"/>
              <a:t> on how to save pension money and where to get advice.</a:t>
            </a:r>
          </a:p>
          <a:p>
            <a:r>
              <a:rPr lang="en-GB" sz="1600" b="0" dirty="0"/>
              <a:t>Frustration with </a:t>
            </a:r>
            <a:r>
              <a:rPr lang="en-GB" sz="1600" dirty="0"/>
              <a:t>login issues</a:t>
            </a:r>
            <a:r>
              <a:rPr lang="en-GB" sz="1600" b="0" dirty="0"/>
              <a:t>, </a:t>
            </a:r>
            <a:r>
              <a:rPr lang="en-GB" sz="1600" dirty="0"/>
              <a:t>archived payroll access</a:t>
            </a:r>
            <a:r>
              <a:rPr lang="en-GB" sz="1600" b="0" dirty="0"/>
              <a:t>, and </a:t>
            </a:r>
            <a:r>
              <a:rPr lang="en-GB" sz="1600" dirty="0"/>
              <a:t>registration pain points</a:t>
            </a:r>
            <a:r>
              <a:rPr lang="en-GB" sz="1600" b="0" dirty="0"/>
              <a:t>.</a:t>
            </a:r>
          </a:p>
          <a:p>
            <a:r>
              <a:rPr lang="en-GB" sz="1600" b="0" dirty="0"/>
              <a:t>Desire for </a:t>
            </a:r>
            <a:r>
              <a:rPr lang="en-GB" sz="1600" dirty="0"/>
              <a:t>personalised content</a:t>
            </a:r>
            <a:r>
              <a:rPr lang="en-GB" sz="1600" b="0" dirty="0"/>
              <a:t> based on region (UK/Scotland/Wales).</a:t>
            </a:r>
          </a:p>
          <a:p>
            <a:r>
              <a:rPr lang="en-GB" sz="1600" b="0" dirty="0"/>
              <a:t>Expect </a:t>
            </a:r>
            <a:r>
              <a:rPr lang="en-GB" sz="1600" dirty="0"/>
              <a:t>duty of care</a:t>
            </a:r>
            <a:r>
              <a:rPr lang="en-GB" sz="1600" b="0" dirty="0"/>
              <a:t> and proactive communication (e.g. retirement readiness emails).</a:t>
            </a:r>
          </a:p>
          <a:p>
            <a:endParaRPr lang="en-GB" sz="2000" dirty="0"/>
          </a:p>
        </p:txBody>
      </p:sp>
      <p:sp>
        <p:nvSpPr>
          <p:cNvPr id="6" name="Text Placeholder 3">
            <a:extLst>
              <a:ext uri="{FF2B5EF4-FFF2-40B4-BE49-F238E27FC236}">
                <a16:creationId xmlns:a16="http://schemas.microsoft.com/office/drawing/2014/main" id="{DF9D6FD6-5FFA-48FD-31BA-7D9A0972C28C}"/>
              </a:ext>
            </a:extLst>
          </p:cNvPr>
          <p:cNvSpPr txBox="1">
            <a:spLocks/>
          </p:cNvSpPr>
          <p:nvPr/>
        </p:nvSpPr>
        <p:spPr>
          <a:xfrm>
            <a:off x="737061" y="1013408"/>
            <a:ext cx="10579870" cy="595458"/>
          </a:xfrm>
          <a:prstGeom prst="rect">
            <a:avLst/>
          </a:prstGeom>
        </p:spPr>
        <p:txBody>
          <a:bodyPr/>
          <a:lstStyle>
            <a:lvl1pPr marL="0" indent="0" algn="l" defTabSz="914400" rtl="0" eaLnBrk="1" latinLnBrk="0" hangingPunct="1">
              <a:lnSpc>
                <a:spcPct val="100000"/>
              </a:lnSpc>
              <a:spcBef>
                <a:spcPts val="1800"/>
              </a:spcBef>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2pPr>
            <a:lvl3pPr marL="179388" indent="-179388"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2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r>
              <a:rPr lang="en-GB" sz="2000" b="0" dirty="0"/>
              <a:t>Communication and support</a:t>
            </a:r>
          </a:p>
        </p:txBody>
      </p:sp>
    </p:spTree>
    <p:extLst>
      <p:ext uri="{BB962C8B-B14F-4D97-AF65-F5344CB8AC3E}">
        <p14:creationId xmlns:p14="http://schemas.microsoft.com/office/powerpoint/2010/main" val="857864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F34F-D672-A592-66C5-4F65FB065A43}"/>
              </a:ext>
            </a:extLst>
          </p:cNvPr>
          <p:cNvSpPr>
            <a:spLocks noGrp="1"/>
          </p:cNvSpPr>
          <p:nvPr>
            <p:ph type="ctrTitle"/>
          </p:nvPr>
        </p:nvSpPr>
        <p:spPr/>
        <p:txBody>
          <a:bodyPr/>
          <a:lstStyle/>
          <a:p>
            <a:r>
              <a:rPr lang="en-GB"/>
              <a:t>Member survey</a:t>
            </a:r>
          </a:p>
        </p:txBody>
      </p:sp>
      <p:sp>
        <p:nvSpPr>
          <p:cNvPr id="3" name="Subtitle 2">
            <a:extLst>
              <a:ext uri="{FF2B5EF4-FFF2-40B4-BE49-F238E27FC236}">
                <a16:creationId xmlns:a16="http://schemas.microsoft.com/office/drawing/2014/main" id="{E825AA24-7721-862D-6DB7-8182ADFD7F8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347040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2083C"/>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9E891B1-D73D-9CA5-468F-3920AEEE1032}"/>
              </a:ext>
            </a:extLst>
          </p:cNvPr>
          <p:cNvSpPr>
            <a:spLocks noGrp="1"/>
          </p:cNvSpPr>
          <p:nvPr>
            <p:ph type="ftr" sz="quarter" idx="11"/>
          </p:nvPr>
        </p:nvSpPr>
        <p:spPr/>
        <p:txBody>
          <a:bodyPr/>
          <a:lstStyle/>
          <a:p>
            <a:r>
              <a:rPr lang="en-GB"/>
              <a:t>Confidential. For internal use only.</a:t>
            </a:r>
          </a:p>
        </p:txBody>
      </p:sp>
      <p:sp>
        <p:nvSpPr>
          <p:cNvPr id="3" name="Slide Number Placeholder 2">
            <a:extLst>
              <a:ext uri="{FF2B5EF4-FFF2-40B4-BE49-F238E27FC236}">
                <a16:creationId xmlns:a16="http://schemas.microsoft.com/office/drawing/2014/main" id="{5FF20681-F06C-C48B-BA2F-D0BC376047F6}"/>
              </a:ext>
            </a:extLst>
          </p:cNvPr>
          <p:cNvSpPr>
            <a:spLocks noGrp="1"/>
          </p:cNvSpPr>
          <p:nvPr>
            <p:ph type="sldNum" sz="quarter" idx="12"/>
          </p:nvPr>
        </p:nvSpPr>
        <p:spPr/>
        <p:txBody>
          <a:bodyPr/>
          <a:lstStyle/>
          <a:p>
            <a:fld id="{9C3ACAB3-CA36-4966-8A1D-076772D39D8D}" type="slidenum">
              <a:rPr lang="en-GB" smtClean="0"/>
              <a:t>3</a:t>
            </a:fld>
            <a:endParaRPr lang="en-GB"/>
          </a:p>
        </p:txBody>
      </p:sp>
      <p:sp>
        <p:nvSpPr>
          <p:cNvPr id="4" name="Text Placeholder 3">
            <a:extLst>
              <a:ext uri="{FF2B5EF4-FFF2-40B4-BE49-F238E27FC236}">
                <a16:creationId xmlns:a16="http://schemas.microsoft.com/office/drawing/2014/main" id="{6686560A-B3FE-836D-07D0-95405E6CFEAA}"/>
              </a:ext>
            </a:extLst>
          </p:cNvPr>
          <p:cNvSpPr>
            <a:spLocks noGrp="1"/>
          </p:cNvSpPr>
          <p:nvPr>
            <p:ph type="body" sz="half" idx="2"/>
          </p:nvPr>
        </p:nvSpPr>
        <p:spPr/>
        <p:txBody>
          <a:bodyPr/>
          <a:lstStyle/>
          <a:p>
            <a:r>
              <a:rPr lang="en-GB" sz="19900">
                <a:solidFill>
                  <a:schemeClr val="bg1"/>
                </a:solidFill>
              </a:rPr>
              <a:t>172</a:t>
            </a:r>
          </a:p>
        </p:txBody>
      </p:sp>
      <p:sp>
        <p:nvSpPr>
          <p:cNvPr id="5" name="TextBox 4">
            <a:extLst>
              <a:ext uri="{FF2B5EF4-FFF2-40B4-BE49-F238E27FC236}">
                <a16:creationId xmlns:a16="http://schemas.microsoft.com/office/drawing/2014/main" id="{1EDD07F2-E312-1D77-8CED-90C0733F640D}"/>
              </a:ext>
            </a:extLst>
          </p:cNvPr>
          <p:cNvSpPr txBox="1"/>
          <p:nvPr/>
        </p:nvSpPr>
        <p:spPr>
          <a:xfrm>
            <a:off x="4049486" y="4332515"/>
            <a:ext cx="4267200" cy="492443"/>
          </a:xfrm>
          <a:prstGeom prst="rect">
            <a:avLst/>
          </a:prstGeom>
          <a:noFill/>
        </p:spPr>
        <p:txBody>
          <a:bodyPr wrap="square" lIns="0" tIns="0" rIns="0" bIns="0" rtlCol="0">
            <a:spAutoFit/>
          </a:bodyPr>
          <a:lstStyle/>
          <a:p>
            <a:pPr algn="ctr"/>
            <a:r>
              <a:rPr lang="en-GB" sz="3200" b="1">
                <a:solidFill>
                  <a:schemeClr val="bg1"/>
                </a:solidFill>
              </a:rPr>
              <a:t>Survey Participants</a:t>
            </a:r>
          </a:p>
        </p:txBody>
      </p:sp>
    </p:spTree>
    <p:extLst>
      <p:ext uri="{BB962C8B-B14F-4D97-AF65-F5344CB8AC3E}">
        <p14:creationId xmlns:p14="http://schemas.microsoft.com/office/powerpoint/2010/main" val="3850816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lue bar graph with numbers&#10;&#10;AI-generated content may be incorrect.">
            <a:extLst>
              <a:ext uri="{FF2B5EF4-FFF2-40B4-BE49-F238E27FC236}">
                <a16:creationId xmlns:a16="http://schemas.microsoft.com/office/drawing/2014/main" id="{4BA17293-BD9D-B94F-A08E-F4ABBA77D5B4}"/>
              </a:ext>
            </a:extLst>
          </p:cNvPr>
          <p:cNvPicPr>
            <a:picLocks noChangeAspect="1"/>
          </p:cNvPicPr>
          <p:nvPr/>
        </p:nvPicPr>
        <p:blipFill>
          <a:blip r:embed="rId2">
            <a:extLst>
              <a:ext uri="{28A0092B-C50C-407E-A947-70E740481C1C}">
                <a14:useLocalDpi xmlns:a14="http://schemas.microsoft.com/office/drawing/2010/main" val="0"/>
              </a:ext>
            </a:extLst>
          </a:blip>
          <a:srcRect l="11726" r="11954" b="-2"/>
          <a:stretch>
            <a:fillRect/>
          </a:stretch>
        </p:blipFill>
        <p:spPr>
          <a:xfrm>
            <a:off x="3407586" y="1779545"/>
            <a:ext cx="5059757" cy="3919537"/>
          </a:xfrm>
          <a:prstGeom prst="rect">
            <a:avLst/>
          </a:prstGeom>
          <a:noFill/>
        </p:spPr>
      </p:pic>
      <p:sp>
        <p:nvSpPr>
          <p:cNvPr id="4" name="TextBox 3">
            <a:extLst>
              <a:ext uri="{FF2B5EF4-FFF2-40B4-BE49-F238E27FC236}">
                <a16:creationId xmlns:a16="http://schemas.microsoft.com/office/drawing/2014/main" id="{6B57190D-25C5-D542-4A16-6B3932866DBA}"/>
              </a:ext>
            </a:extLst>
          </p:cNvPr>
          <p:cNvSpPr txBox="1"/>
          <p:nvPr/>
        </p:nvSpPr>
        <p:spPr>
          <a:xfrm>
            <a:off x="807269" y="239083"/>
            <a:ext cx="10580059" cy="755904"/>
          </a:xfrm>
          <a:prstGeom prst="rect">
            <a:avLst/>
          </a:prstGeom>
        </p:spPr>
        <p:txBody>
          <a:bodyPr vert="horz" lIns="0" tIns="0" rIns="0" bIns="0" rtlCol="0" anchor="b" anchorCtr="0">
            <a:normAutofit/>
          </a:bodyPr>
          <a:lstStyle/>
          <a:p>
            <a:pPr>
              <a:lnSpc>
                <a:spcPct val="90000"/>
              </a:lnSpc>
              <a:spcBef>
                <a:spcPct val="0"/>
              </a:spcBef>
              <a:spcAft>
                <a:spcPts val="600"/>
              </a:spcAft>
            </a:pPr>
            <a:r>
              <a:rPr lang="en-US" sz="2400" b="1" dirty="0">
                <a:solidFill>
                  <a:schemeClr val="tx2"/>
                </a:solidFill>
                <a:latin typeface="+mj-lt"/>
                <a:ea typeface="+mj-ea"/>
                <a:cs typeface="+mj-cs"/>
              </a:rPr>
              <a:t>Population surveyed</a:t>
            </a:r>
          </a:p>
        </p:txBody>
      </p:sp>
      <p:sp>
        <p:nvSpPr>
          <p:cNvPr id="2" name="Slide Number Placeholder 1">
            <a:extLst>
              <a:ext uri="{FF2B5EF4-FFF2-40B4-BE49-F238E27FC236}">
                <a16:creationId xmlns:a16="http://schemas.microsoft.com/office/drawing/2014/main" id="{15E4CE1C-50C6-476C-498A-8B6C9FFB39AB}"/>
              </a:ext>
            </a:extLst>
          </p:cNvPr>
          <p:cNvSpPr>
            <a:spLocks noGrp="1"/>
          </p:cNvSpPr>
          <p:nvPr>
            <p:ph type="sldNum" sz="quarter" idx="12"/>
          </p:nvPr>
        </p:nvSpPr>
        <p:spPr>
          <a:xfrm>
            <a:off x="11404107" y="6483641"/>
            <a:ext cx="360000" cy="144000"/>
          </a:xfrm>
        </p:spPr>
        <p:txBody>
          <a:bodyPr vert="horz" lIns="0" tIns="0" rIns="0" bIns="0" rtlCol="0" anchor="ctr">
            <a:normAutofit/>
          </a:bodyPr>
          <a:lstStyle/>
          <a:p>
            <a:pPr>
              <a:spcAft>
                <a:spcPts val="600"/>
              </a:spcAft>
            </a:pPr>
            <a:fld id="{043C2FB7-9533-4568-9B8F-F5133F6949BD}" type="slidenum">
              <a:rPr lang="en-GB" smtClean="0"/>
              <a:pPr>
                <a:spcAft>
                  <a:spcPts val="600"/>
                </a:spcAft>
              </a:pPr>
              <a:t>4</a:t>
            </a:fld>
            <a:endParaRPr lang="en-GB"/>
          </a:p>
        </p:txBody>
      </p:sp>
      <p:sp>
        <p:nvSpPr>
          <p:cNvPr id="3" name="Footer Placeholder 2">
            <a:extLst>
              <a:ext uri="{FF2B5EF4-FFF2-40B4-BE49-F238E27FC236}">
                <a16:creationId xmlns:a16="http://schemas.microsoft.com/office/drawing/2014/main" id="{24CDDBFE-E9EE-8A5F-D1A0-33FD16110CF7}"/>
              </a:ext>
            </a:extLst>
          </p:cNvPr>
          <p:cNvSpPr>
            <a:spLocks noGrp="1"/>
          </p:cNvSpPr>
          <p:nvPr>
            <p:ph type="ftr" sz="quarter" idx="14"/>
          </p:nvPr>
        </p:nvSpPr>
        <p:spPr>
          <a:xfrm>
            <a:off x="609600" y="6483641"/>
            <a:ext cx="4114800" cy="144000"/>
          </a:xfrm>
        </p:spPr>
        <p:txBody>
          <a:bodyPr vert="horz" lIns="0" tIns="0" rIns="0" bIns="0" rtlCol="0" anchor="ctr">
            <a:normAutofit/>
          </a:bodyPr>
          <a:lstStyle/>
          <a:p>
            <a:pPr>
              <a:spcAft>
                <a:spcPts val="600"/>
              </a:spcAft>
            </a:pPr>
            <a:r>
              <a:rPr lang="en-GB" kern="1200">
                <a:latin typeface="+mn-lt"/>
                <a:ea typeface="+mn-ea"/>
                <a:cs typeface="+mn-cs"/>
              </a:rPr>
              <a:t>Confidential. For internal use only.</a:t>
            </a:r>
          </a:p>
        </p:txBody>
      </p:sp>
    </p:spTree>
    <p:extLst>
      <p:ext uri="{BB962C8B-B14F-4D97-AF65-F5344CB8AC3E}">
        <p14:creationId xmlns:p14="http://schemas.microsoft.com/office/powerpoint/2010/main" val="1342974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graph with numbers and text&#10;&#10;AI-generated content may be incorrect.">
            <a:extLst>
              <a:ext uri="{FF2B5EF4-FFF2-40B4-BE49-F238E27FC236}">
                <a16:creationId xmlns:a16="http://schemas.microsoft.com/office/drawing/2014/main" id="{50D8CD64-0099-B88A-10DA-2A3F88CC1A7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02388" y="2047875"/>
            <a:ext cx="4984750" cy="3738562"/>
          </a:xfrm>
        </p:spPr>
      </p:pic>
      <p:sp>
        <p:nvSpPr>
          <p:cNvPr id="4" name="Title 3">
            <a:extLst>
              <a:ext uri="{FF2B5EF4-FFF2-40B4-BE49-F238E27FC236}">
                <a16:creationId xmlns:a16="http://schemas.microsoft.com/office/drawing/2014/main" id="{995755B6-4914-DEDC-40B8-5B8433BEEE5A}"/>
              </a:ext>
            </a:extLst>
          </p:cNvPr>
          <p:cNvSpPr>
            <a:spLocks noGrp="1"/>
          </p:cNvSpPr>
          <p:nvPr>
            <p:ph type="title"/>
          </p:nvPr>
        </p:nvSpPr>
        <p:spPr>
          <a:xfrm>
            <a:off x="807269" y="563553"/>
            <a:ext cx="10580059" cy="755904"/>
          </a:xfrm>
        </p:spPr>
        <p:txBody>
          <a:bodyPr/>
          <a:lstStyle/>
          <a:p>
            <a:r>
              <a:rPr lang="en-US" dirty="0"/>
              <a:t>Population surveyed</a:t>
            </a:r>
            <a:br>
              <a:rPr lang="en-US" dirty="0"/>
            </a:br>
            <a:endParaRPr lang="en-GB" dirty="0"/>
          </a:p>
        </p:txBody>
      </p:sp>
      <p:sp>
        <p:nvSpPr>
          <p:cNvPr id="5" name="Slide Number Placeholder 4">
            <a:extLst>
              <a:ext uri="{FF2B5EF4-FFF2-40B4-BE49-F238E27FC236}">
                <a16:creationId xmlns:a16="http://schemas.microsoft.com/office/drawing/2014/main" id="{7F1DE217-E4EF-D1CB-7D14-5DC9DC192FDB}"/>
              </a:ext>
            </a:extLst>
          </p:cNvPr>
          <p:cNvSpPr>
            <a:spLocks noGrp="1"/>
          </p:cNvSpPr>
          <p:nvPr>
            <p:ph type="sldNum" sz="quarter" idx="12"/>
          </p:nvPr>
        </p:nvSpPr>
        <p:spPr/>
        <p:txBody>
          <a:bodyPr/>
          <a:lstStyle/>
          <a:p>
            <a:fld id="{043C2FB7-9533-4568-9B8F-F5133F6949BD}" type="slidenum">
              <a:rPr lang="en-GB" smtClean="0"/>
              <a:pPr/>
              <a:t>5</a:t>
            </a:fld>
            <a:endParaRPr lang="en-GB"/>
          </a:p>
        </p:txBody>
      </p:sp>
      <p:sp>
        <p:nvSpPr>
          <p:cNvPr id="7" name="Footer Placeholder 6">
            <a:extLst>
              <a:ext uri="{FF2B5EF4-FFF2-40B4-BE49-F238E27FC236}">
                <a16:creationId xmlns:a16="http://schemas.microsoft.com/office/drawing/2014/main" id="{BC7FE510-D3C3-4F84-4DB3-B65EDF92065C}"/>
              </a:ext>
            </a:extLst>
          </p:cNvPr>
          <p:cNvSpPr>
            <a:spLocks noGrp="1"/>
          </p:cNvSpPr>
          <p:nvPr>
            <p:ph type="ftr" sz="quarter" idx="14"/>
          </p:nvPr>
        </p:nvSpPr>
        <p:spPr/>
        <p:txBody>
          <a:bodyPr/>
          <a:lstStyle/>
          <a:p>
            <a:r>
              <a:rPr lang="en-GB"/>
              <a:t>Confidential. For internal use only.</a:t>
            </a:r>
          </a:p>
        </p:txBody>
      </p:sp>
      <p:graphicFrame>
        <p:nvGraphicFramePr>
          <p:cNvPr id="8" name="Content Placeholder 7">
            <a:extLst>
              <a:ext uri="{FF2B5EF4-FFF2-40B4-BE49-F238E27FC236}">
                <a16:creationId xmlns:a16="http://schemas.microsoft.com/office/drawing/2014/main" id="{FE733B4D-485B-12D6-8B41-B7B3FABADEF9}"/>
              </a:ext>
            </a:extLst>
          </p:cNvPr>
          <p:cNvGraphicFramePr>
            <a:graphicFrameLocks noGrp="1"/>
          </p:cNvGraphicFramePr>
          <p:nvPr>
            <p:ph sz="half" idx="1"/>
            <p:extLst>
              <p:ext uri="{D42A27DB-BD31-4B8C-83A1-F6EECF244321}">
                <p14:modId xmlns:p14="http://schemas.microsoft.com/office/powerpoint/2010/main" val="3357860712"/>
              </p:ext>
            </p:extLst>
          </p:nvPr>
        </p:nvGraphicFramePr>
        <p:xfrm>
          <a:off x="803275" y="1957388"/>
          <a:ext cx="4986338" cy="3919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9152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4D4EA81A-F194-802C-1ACC-DD371D7B7A36}"/>
              </a:ext>
            </a:extLst>
          </p:cNvPr>
          <p:cNvGraphicFramePr>
            <a:graphicFrameLocks noGrp="1"/>
          </p:cNvGraphicFramePr>
          <p:nvPr>
            <p:ph sz="half" idx="1"/>
            <p:extLst>
              <p:ext uri="{D42A27DB-BD31-4B8C-83A1-F6EECF244321}">
                <p14:modId xmlns:p14="http://schemas.microsoft.com/office/powerpoint/2010/main" val="922258733"/>
              </p:ext>
            </p:extLst>
          </p:nvPr>
        </p:nvGraphicFramePr>
        <p:xfrm>
          <a:off x="803275" y="1371229"/>
          <a:ext cx="4986338" cy="1575367"/>
        </p:xfrm>
        <a:graphic>
          <a:graphicData uri="http://schemas.openxmlformats.org/drawingml/2006/table">
            <a:tbl>
              <a:tblPr/>
              <a:tblGrid>
                <a:gridCol w="2493169">
                  <a:extLst>
                    <a:ext uri="{9D8B030D-6E8A-4147-A177-3AD203B41FA5}">
                      <a16:colId xmlns:a16="http://schemas.microsoft.com/office/drawing/2014/main" val="2424478248"/>
                    </a:ext>
                  </a:extLst>
                </a:gridCol>
                <a:gridCol w="2493169">
                  <a:extLst>
                    <a:ext uri="{9D8B030D-6E8A-4147-A177-3AD203B41FA5}">
                      <a16:colId xmlns:a16="http://schemas.microsoft.com/office/drawing/2014/main" val="2238587016"/>
                    </a:ext>
                  </a:extLst>
                </a:gridCol>
              </a:tblGrid>
              <a:tr h="174193">
                <a:tc>
                  <a:txBody>
                    <a:bodyPr/>
                    <a:lstStyle/>
                    <a:p>
                      <a:pPr algn="l" fontAlgn="t"/>
                      <a:r>
                        <a:rPr lang="en-GB" sz="1000" b="0" dirty="0">
                          <a:effectLst/>
                        </a:rPr>
                        <a:t>What was your main reason for enrolling?</a:t>
                      </a:r>
                    </a:p>
                  </a:txBody>
                  <a:tcPr marL="35916" marR="23944" marT="23944" marB="20951">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5F5F5"/>
                    </a:solidFill>
                  </a:tcPr>
                </a:tc>
                <a:tc>
                  <a:txBody>
                    <a:bodyPr/>
                    <a:lstStyle/>
                    <a:p>
                      <a:pPr algn="l" fontAlgn="t"/>
                      <a:r>
                        <a:rPr lang="en-GB" sz="1000" b="0">
                          <a:effectLst/>
                        </a:rPr>
                        <a:t>Number of Respondents</a:t>
                      </a:r>
                    </a:p>
                  </a:txBody>
                  <a:tcPr marL="35916" marR="23944" marT="23944" marB="20951">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1855417099"/>
                  </a:ext>
                </a:extLst>
              </a:tr>
              <a:tr h="174193">
                <a:tc>
                  <a:txBody>
                    <a:bodyPr/>
                    <a:lstStyle/>
                    <a:p>
                      <a:pPr algn="l" fontAlgn="t"/>
                      <a:r>
                        <a:rPr lang="en-GB" sz="1000" dirty="0">
                          <a:effectLst/>
                        </a:rPr>
                        <a:t>I didn't think about it – I was auto-enrolled</a:t>
                      </a:r>
                    </a:p>
                  </a:txBody>
                  <a:tcPr marL="35916" marR="23944" marT="23944" marB="20951">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000">
                          <a:effectLst/>
                        </a:rPr>
                        <a:t>92</a:t>
                      </a:r>
                    </a:p>
                  </a:txBody>
                  <a:tcPr marL="35916" marR="23944" marT="23944" marB="20951">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888369122"/>
                  </a:ext>
                </a:extLst>
              </a:tr>
              <a:tr h="174193">
                <a:tc>
                  <a:txBody>
                    <a:bodyPr/>
                    <a:lstStyle/>
                    <a:p>
                      <a:pPr algn="l" fontAlgn="t"/>
                      <a:r>
                        <a:rPr lang="en-GB" sz="1000" dirty="0">
                          <a:effectLst/>
                        </a:rPr>
                        <a:t>I see a lot of value in pensions</a:t>
                      </a:r>
                    </a:p>
                  </a:txBody>
                  <a:tcPr marL="35916" marR="23944" marT="23944" marB="20951">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000">
                          <a:effectLst/>
                        </a:rPr>
                        <a:t>44</a:t>
                      </a:r>
                    </a:p>
                  </a:txBody>
                  <a:tcPr marL="35916" marR="23944" marT="23944" marB="20951">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640590555"/>
                  </a:ext>
                </a:extLst>
              </a:tr>
              <a:tr h="174193">
                <a:tc>
                  <a:txBody>
                    <a:bodyPr/>
                    <a:lstStyle/>
                    <a:p>
                      <a:pPr algn="l" fontAlgn="t"/>
                      <a:r>
                        <a:rPr lang="en-GB" sz="1000">
                          <a:effectLst/>
                        </a:rPr>
                        <a:t>I like to be prepared, just in case</a:t>
                      </a:r>
                    </a:p>
                  </a:txBody>
                  <a:tcPr marL="35916" marR="23944" marT="23944" marB="20951">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000" dirty="0">
                          <a:effectLst/>
                        </a:rPr>
                        <a:t>18</a:t>
                      </a:r>
                    </a:p>
                  </a:txBody>
                  <a:tcPr marL="35916" marR="23944" marT="23944" marB="20951">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2666426856"/>
                  </a:ext>
                </a:extLst>
              </a:tr>
              <a:tr h="174193">
                <a:tc>
                  <a:txBody>
                    <a:bodyPr/>
                    <a:lstStyle/>
                    <a:p>
                      <a:pPr algn="l" fontAlgn="t"/>
                      <a:r>
                        <a:rPr lang="en-GB" sz="1000">
                          <a:effectLst/>
                        </a:rPr>
                        <a:t>Everyone around me was enrolled</a:t>
                      </a:r>
                    </a:p>
                  </a:txBody>
                  <a:tcPr marL="35916" marR="23944" marT="23944" marB="20951">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000">
                          <a:effectLst/>
                        </a:rPr>
                        <a:t>10</a:t>
                      </a:r>
                    </a:p>
                  </a:txBody>
                  <a:tcPr marL="35916" marR="23944" marT="23944" marB="20951">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220853522"/>
                  </a:ext>
                </a:extLst>
              </a:tr>
              <a:tr h="174193">
                <a:tc>
                  <a:txBody>
                    <a:bodyPr/>
                    <a:lstStyle/>
                    <a:p>
                      <a:pPr algn="l" fontAlgn="t"/>
                      <a:r>
                        <a:rPr lang="en-GB" sz="1000">
                          <a:effectLst/>
                        </a:rPr>
                        <a:t>I took advice from someone else</a:t>
                      </a:r>
                    </a:p>
                  </a:txBody>
                  <a:tcPr marL="35916" marR="23944" marT="23944" marB="20951">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000" dirty="0">
                          <a:effectLst/>
                        </a:rPr>
                        <a:t>6</a:t>
                      </a:r>
                    </a:p>
                  </a:txBody>
                  <a:tcPr marL="35916" marR="23944" marT="23944" marB="20951">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991440120"/>
                  </a:ext>
                </a:extLst>
              </a:tr>
              <a:tr h="174193">
                <a:tc>
                  <a:txBody>
                    <a:bodyPr/>
                    <a:lstStyle/>
                    <a:p>
                      <a:pPr algn="l" fontAlgn="t"/>
                      <a:r>
                        <a:rPr lang="en-GB" sz="1000">
                          <a:effectLst/>
                        </a:rPr>
                        <a:t>Planning retirement</a:t>
                      </a:r>
                    </a:p>
                  </a:txBody>
                  <a:tcPr marL="35916" marR="23944" marT="23944" marB="20951">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000" dirty="0">
                          <a:effectLst/>
                        </a:rPr>
                        <a:t>1</a:t>
                      </a:r>
                    </a:p>
                  </a:txBody>
                  <a:tcPr marL="35916" marR="23944" marT="23944" marB="20951">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538693855"/>
                  </a:ext>
                </a:extLst>
              </a:tr>
              <a:tr h="171200">
                <a:tc>
                  <a:txBody>
                    <a:bodyPr/>
                    <a:lstStyle/>
                    <a:p>
                      <a:pPr algn="l" fontAlgn="t"/>
                      <a:r>
                        <a:rPr lang="en-GB" sz="1000" i="1">
                          <a:effectLst/>
                        </a:rPr>
                        <a:t>(No response / missing)</a:t>
                      </a:r>
                      <a:endParaRPr lang="en-GB" sz="1000">
                        <a:effectLst/>
                      </a:endParaRPr>
                    </a:p>
                  </a:txBody>
                  <a:tcPr marL="35916" marR="23944" marT="23944" marB="17958">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000" dirty="0">
                          <a:effectLst/>
                        </a:rPr>
                        <a:t>1</a:t>
                      </a:r>
                    </a:p>
                  </a:txBody>
                  <a:tcPr marL="35916" marR="23944" marT="23944" marB="17958">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2905968436"/>
                  </a:ext>
                </a:extLst>
              </a:tr>
            </a:tbl>
          </a:graphicData>
        </a:graphic>
      </p:graphicFrame>
      <p:sp>
        <p:nvSpPr>
          <p:cNvPr id="4" name="Title 3">
            <a:extLst>
              <a:ext uri="{FF2B5EF4-FFF2-40B4-BE49-F238E27FC236}">
                <a16:creationId xmlns:a16="http://schemas.microsoft.com/office/drawing/2014/main" id="{55A7AF76-6145-52C1-C6A7-5D69286A77A0}"/>
              </a:ext>
            </a:extLst>
          </p:cNvPr>
          <p:cNvSpPr>
            <a:spLocks noGrp="1"/>
          </p:cNvSpPr>
          <p:nvPr>
            <p:ph type="title"/>
          </p:nvPr>
        </p:nvSpPr>
        <p:spPr/>
        <p:txBody>
          <a:bodyPr/>
          <a:lstStyle/>
          <a:p>
            <a:r>
              <a:rPr lang="en-GB"/>
              <a:t>Results</a:t>
            </a:r>
          </a:p>
        </p:txBody>
      </p:sp>
      <p:sp>
        <p:nvSpPr>
          <p:cNvPr id="5" name="Slide Number Placeholder 4">
            <a:extLst>
              <a:ext uri="{FF2B5EF4-FFF2-40B4-BE49-F238E27FC236}">
                <a16:creationId xmlns:a16="http://schemas.microsoft.com/office/drawing/2014/main" id="{A7FD387C-6E43-88C0-B555-9095E0DE1C59}"/>
              </a:ext>
            </a:extLst>
          </p:cNvPr>
          <p:cNvSpPr>
            <a:spLocks noGrp="1"/>
          </p:cNvSpPr>
          <p:nvPr>
            <p:ph type="sldNum" sz="quarter" idx="12"/>
          </p:nvPr>
        </p:nvSpPr>
        <p:spPr/>
        <p:txBody>
          <a:bodyPr/>
          <a:lstStyle/>
          <a:p>
            <a:fld id="{043C2FB7-9533-4568-9B8F-F5133F6949BD}" type="slidenum">
              <a:rPr lang="en-GB" smtClean="0"/>
              <a:pPr/>
              <a:t>6</a:t>
            </a:fld>
            <a:endParaRPr lang="en-GB"/>
          </a:p>
        </p:txBody>
      </p:sp>
      <p:sp>
        <p:nvSpPr>
          <p:cNvPr id="7" name="Footer Placeholder 6">
            <a:extLst>
              <a:ext uri="{FF2B5EF4-FFF2-40B4-BE49-F238E27FC236}">
                <a16:creationId xmlns:a16="http://schemas.microsoft.com/office/drawing/2014/main" id="{01F8672D-DB52-5CFC-D57C-E8511842EA20}"/>
              </a:ext>
            </a:extLst>
          </p:cNvPr>
          <p:cNvSpPr>
            <a:spLocks noGrp="1"/>
          </p:cNvSpPr>
          <p:nvPr>
            <p:ph type="ftr" sz="quarter" idx="14"/>
          </p:nvPr>
        </p:nvSpPr>
        <p:spPr/>
        <p:txBody>
          <a:bodyPr/>
          <a:lstStyle/>
          <a:p>
            <a:r>
              <a:rPr lang="en-GB"/>
              <a:t>Confidential. For internal use only.</a:t>
            </a:r>
          </a:p>
        </p:txBody>
      </p:sp>
      <p:graphicFrame>
        <p:nvGraphicFramePr>
          <p:cNvPr id="9" name="Table 8">
            <a:extLst>
              <a:ext uri="{FF2B5EF4-FFF2-40B4-BE49-F238E27FC236}">
                <a16:creationId xmlns:a16="http://schemas.microsoft.com/office/drawing/2014/main" id="{36ED824F-8A32-B233-9BE5-F94175E0449B}"/>
              </a:ext>
            </a:extLst>
          </p:cNvPr>
          <p:cNvGraphicFramePr>
            <a:graphicFrameLocks noGrp="1"/>
          </p:cNvGraphicFramePr>
          <p:nvPr>
            <p:extLst>
              <p:ext uri="{D42A27DB-BD31-4B8C-83A1-F6EECF244321}">
                <p14:modId xmlns:p14="http://schemas.microsoft.com/office/powerpoint/2010/main" val="3967604494"/>
              </p:ext>
            </p:extLst>
          </p:nvPr>
        </p:nvGraphicFramePr>
        <p:xfrm>
          <a:off x="804069" y="3172627"/>
          <a:ext cx="4985544" cy="3057303"/>
        </p:xfrm>
        <a:graphic>
          <a:graphicData uri="http://schemas.openxmlformats.org/drawingml/2006/table">
            <a:tbl>
              <a:tblPr/>
              <a:tblGrid>
                <a:gridCol w="3188974">
                  <a:extLst>
                    <a:ext uri="{9D8B030D-6E8A-4147-A177-3AD203B41FA5}">
                      <a16:colId xmlns:a16="http://schemas.microsoft.com/office/drawing/2014/main" val="350833003"/>
                    </a:ext>
                  </a:extLst>
                </a:gridCol>
                <a:gridCol w="1796570">
                  <a:extLst>
                    <a:ext uri="{9D8B030D-6E8A-4147-A177-3AD203B41FA5}">
                      <a16:colId xmlns:a16="http://schemas.microsoft.com/office/drawing/2014/main" val="2735111915"/>
                    </a:ext>
                  </a:extLst>
                </a:gridCol>
              </a:tblGrid>
              <a:tr h="180670">
                <a:tc>
                  <a:txBody>
                    <a:bodyPr/>
                    <a:lstStyle/>
                    <a:p>
                      <a:pPr algn="l" fontAlgn="t"/>
                      <a:r>
                        <a:rPr lang="en-GB" sz="1000" b="0" dirty="0">
                          <a:effectLst/>
                        </a:rPr>
                        <a:t>How much do you agree with the following statements?</a:t>
                      </a:r>
                    </a:p>
                  </a:txBody>
                  <a:tcPr marL="62118" marR="41412" marT="41412" marB="36236">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5F5F5"/>
                    </a:solidFill>
                  </a:tcPr>
                </a:tc>
                <a:tc>
                  <a:txBody>
                    <a:bodyPr/>
                    <a:lstStyle/>
                    <a:p>
                      <a:pPr algn="l" fontAlgn="t"/>
                      <a:r>
                        <a:rPr lang="en-GB" sz="1000" b="0">
                          <a:effectLst/>
                        </a:rPr>
                        <a:t>Average Participant Score</a:t>
                      </a:r>
                    </a:p>
                  </a:txBody>
                  <a:tcPr marL="62118" marR="41412" marT="41412" marB="36236">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3323146548"/>
                  </a:ext>
                </a:extLst>
              </a:tr>
              <a:tr h="180670">
                <a:tc>
                  <a:txBody>
                    <a:bodyPr/>
                    <a:lstStyle/>
                    <a:p>
                      <a:pPr algn="l" fontAlgn="t"/>
                      <a:r>
                        <a:rPr lang="en-GB" sz="1000">
                          <a:effectLst/>
                        </a:rPr>
                        <a:t>I see a pension as enabling my future</a:t>
                      </a:r>
                    </a:p>
                  </a:txBody>
                  <a:tcPr marL="62118" marR="41412" marT="41412" marB="36236">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noFill/>
                  </a:tcPr>
                </a:tc>
                <a:tc>
                  <a:txBody>
                    <a:bodyPr/>
                    <a:lstStyle/>
                    <a:p>
                      <a:pPr algn="l" fontAlgn="t"/>
                      <a:r>
                        <a:rPr lang="en-GB" sz="1000">
                          <a:effectLst/>
                        </a:rPr>
                        <a:t>4.35</a:t>
                      </a:r>
                    </a:p>
                  </a:txBody>
                  <a:tcPr marL="62118" marR="41412" marT="41412" marB="36236">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448241714"/>
                  </a:ext>
                </a:extLst>
              </a:tr>
              <a:tr h="225741">
                <a:tc>
                  <a:txBody>
                    <a:bodyPr/>
                    <a:lstStyle/>
                    <a:p>
                      <a:pPr algn="l" fontAlgn="t"/>
                      <a:r>
                        <a:rPr lang="en-GB" sz="1000">
                          <a:effectLst/>
                        </a:rPr>
                        <a:t>I see a pension as a blocker to the life I want to live now</a:t>
                      </a:r>
                    </a:p>
                  </a:txBody>
                  <a:tcPr marL="62118" marR="41412" marT="41412" marB="36236">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noFill/>
                  </a:tcPr>
                </a:tc>
                <a:tc>
                  <a:txBody>
                    <a:bodyPr/>
                    <a:lstStyle/>
                    <a:p>
                      <a:pPr algn="l" fontAlgn="t"/>
                      <a:r>
                        <a:rPr lang="en-GB" sz="1000">
                          <a:effectLst/>
                        </a:rPr>
                        <a:t>1.84</a:t>
                      </a:r>
                    </a:p>
                  </a:txBody>
                  <a:tcPr marL="62118" marR="41412" marT="41412" marB="36236">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1734342334"/>
                  </a:ext>
                </a:extLst>
              </a:tr>
              <a:tr h="180670">
                <a:tc>
                  <a:txBody>
                    <a:bodyPr/>
                    <a:lstStyle/>
                    <a:p>
                      <a:pPr algn="l" fontAlgn="t"/>
                      <a:r>
                        <a:rPr lang="en-GB" sz="1000">
                          <a:effectLst/>
                        </a:rPr>
                        <a:t>I trust my pension provider</a:t>
                      </a:r>
                    </a:p>
                  </a:txBody>
                  <a:tcPr marL="62118" marR="41412" marT="41412" marB="36236">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noFill/>
                  </a:tcPr>
                </a:tc>
                <a:tc>
                  <a:txBody>
                    <a:bodyPr/>
                    <a:lstStyle/>
                    <a:p>
                      <a:pPr algn="l" fontAlgn="t"/>
                      <a:r>
                        <a:rPr lang="en-GB" sz="1000">
                          <a:effectLst/>
                        </a:rPr>
                        <a:t>3.83</a:t>
                      </a:r>
                    </a:p>
                  </a:txBody>
                  <a:tcPr marL="62118" marR="41412" marT="41412" marB="36236">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253257852"/>
                  </a:ext>
                </a:extLst>
              </a:tr>
              <a:tr h="180670">
                <a:tc>
                  <a:txBody>
                    <a:bodyPr/>
                    <a:lstStyle/>
                    <a:p>
                      <a:pPr algn="l" fontAlgn="t"/>
                      <a:r>
                        <a:rPr lang="en-GB" sz="1000">
                          <a:effectLst/>
                        </a:rPr>
                        <a:t>Retirement feels like a long way away</a:t>
                      </a:r>
                    </a:p>
                  </a:txBody>
                  <a:tcPr marL="62118" marR="41412" marT="41412" marB="36236">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noFill/>
                  </a:tcPr>
                </a:tc>
                <a:tc>
                  <a:txBody>
                    <a:bodyPr/>
                    <a:lstStyle/>
                    <a:p>
                      <a:pPr algn="l" fontAlgn="t"/>
                      <a:r>
                        <a:rPr lang="en-GB" sz="1000">
                          <a:effectLst/>
                        </a:rPr>
                        <a:t>3.11</a:t>
                      </a:r>
                    </a:p>
                  </a:txBody>
                  <a:tcPr marL="62118" marR="41412" marT="41412" marB="36236">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493140496"/>
                  </a:ext>
                </a:extLst>
              </a:tr>
              <a:tr h="180670">
                <a:tc>
                  <a:txBody>
                    <a:bodyPr/>
                    <a:lstStyle/>
                    <a:p>
                      <a:pPr algn="l" fontAlgn="t"/>
                      <a:r>
                        <a:rPr lang="en-GB" sz="1000">
                          <a:effectLst/>
                        </a:rPr>
                        <a:t>I understand how pensions work</a:t>
                      </a:r>
                    </a:p>
                  </a:txBody>
                  <a:tcPr marL="62118" marR="41412" marT="41412" marB="36236">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noFill/>
                  </a:tcPr>
                </a:tc>
                <a:tc>
                  <a:txBody>
                    <a:bodyPr/>
                    <a:lstStyle/>
                    <a:p>
                      <a:pPr algn="l" fontAlgn="t"/>
                      <a:r>
                        <a:rPr lang="en-GB" sz="1000">
                          <a:effectLst/>
                        </a:rPr>
                        <a:t>3.06</a:t>
                      </a:r>
                    </a:p>
                  </a:txBody>
                  <a:tcPr marL="62118" marR="41412" marT="41412" marB="36236">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429439121"/>
                  </a:ext>
                </a:extLst>
              </a:tr>
              <a:tr h="225741">
                <a:tc>
                  <a:txBody>
                    <a:bodyPr/>
                    <a:lstStyle/>
                    <a:p>
                      <a:pPr algn="l" fontAlgn="t"/>
                      <a:r>
                        <a:rPr lang="en-GB" sz="1000">
                          <a:effectLst/>
                        </a:rPr>
                        <a:t>I believe I can make better returns on my money than my pension provider can</a:t>
                      </a:r>
                    </a:p>
                  </a:txBody>
                  <a:tcPr marL="62118" marR="41412" marT="41412" marB="36236">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noFill/>
                  </a:tcPr>
                </a:tc>
                <a:tc>
                  <a:txBody>
                    <a:bodyPr/>
                    <a:lstStyle/>
                    <a:p>
                      <a:pPr algn="l" fontAlgn="t"/>
                      <a:r>
                        <a:rPr lang="en-GB" sz="1000">
                          <a:effectLst/>
                        </a:rPr>
                        <a:t>2.40</a:t>
                      </a:r>
                    </a:p>
                  </a:txBody>
                  <a:tcPr marL="62118" marR="41412" marT="41412" marB="36236">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1962041380"/>
                  </a:ext>
                </a:extLst>
              </a:tr>
              <a:tr h="225741">
                <a:tc>
                  <a:txBody>
                    <a:bodyPr/>
                    <a:lstStyle/>
                    <a:p>
                      <a:pPr algn="l" fontAlgn="t"/>
                      <a:r>
                        <a:rPr lang="en-GB" sz="1000">
                          <a:effectLst/>
                        </a:rPr>
                        <a:t>Locking my money in a pension makes me feel secure about my future</a:t>
                      </a:r>
                    </a:p>
                  </a:txBody>
                  <a:tcPr marL="62118" marR="41412" marT="41412" marB="36236">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noFill/>
                  </a:tcPr>
                </a:tc>
                <a:tc>
                  <a:txBody>
                    <a:bodyPr/>
                    <a:lstStyle/>
                    <a:p>
                      <a:pPr algn="l" fontAlgn="t"/>
                      <a:r>
                        <a:rPr lang="en-GB" sz="1000" dirty="0">
                          <a:effectLst/>
                        </a:rPr>
                        <a:t>4.06</a:t>
                      </a:r>
                    </a:p>
                  </a:txBody>
                  <a:tcPr marL="62118" marR="41412" marT="41412" marB="36236">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911412978"/>
                  </a:ext>
                </a:extLst>
              </a:tr>
              <a:tr h="291045">
                <a:tc>
                  <a:txBody>
                    <a:bodyPr/>
                    <a:lstStyle/>
                    <a:p>
                      <a:pPr algn="l" fontAlgn="t"/>
                      <a:r>
                        <a:rPr lang="en-GB" sz="1000">
                          <a:effectLst/>
                        </a:rPr>
                        <a:t>Locking my money in a pension makes me feel a lack of control over my own money</a:t>
                      </a:r>
                    </a:p>
                  </a:txBody>
                  <a:tcPr marL="62118" marR="41412" marT="41412" marB="36236">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noFill/>
                  </a:tcPr>
                </a:tc>
                <a:tc>
                  <a:txBody>
                    <a:bodyPr/>
                    <a:lstStyle/>
                    <a:p>
                      <a:pPr algn="l" fontAlgn="t"/>
                      <a:r>
                        <a:rPr lang="en-GB" sz="1000">
                          <a:effectLst/>
                        </a:rPr>
                        <a:t>2.18</a:t>
                      </a:r>
                    </a:p>
                  </a:txBody>
                  <a:tcPr marL="62118" marR="41412" marT="41412" marB="36236">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1778512521"/>
                  </a:ext>
                </a:extLst>
              </a:tr>
              <a:tr h="175983">
                <a:tc>
                  <a:txBody>
                    <a:bodyPr/>
                    <a:lstStyle/>
                    <a:p>
                      <a:pPr algn="l" fontAlgn="t"/>
                      <a:r>
                        <a:rPr lang="en-GB" sz="1000">
                          <a:effectLst/>
                        </a:rPr>
                        <a:t>I need to improve my knowledge of pensions</a:t>
                      </a:r>
                    </a:p>
                  </a:txBody>
                  <a:tcPr marL="62118" marR="41412" marT="41412" marB="31059">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noFill/>
                  </a:tcPr>
                </a:tc>
                <a:tc>
                  <a:txBody>
                    <a:bodyPr/>
                    <a:lstStyle/>
                    <a:p>
                      <a:pPr algn="l" fontAlgn="t"/>
                      <a:r>
                        <a:rPr lang="en-GB" sz="1000" dirty="0">
                          <a:effectLst/>
                        </a:rPr>
                        <a:t>4.13</a:t>
                      </a:r>
                    </a:p>
                  </a:txBody>
                  <a:tcPr marL="62118" marR="41412" marT="41412" marB="31059">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1501867988"/>
                  </a:ext>
                </a:extLst>
              </a:tr>
            </a:tbl>
          </a:graphicData>
        </a:graphic>
      </p:graphicFrame>
      <p:sp>
        <p:nvSpPr>
          <p:cNvPr id="10" name="Rectangle 1">
            <a:extLst>
              <a:ext uri="{FF2B5EF4-FFF2-40B4-BE49-F238E27FC236}">
                <a16:creationId xmlns:a16="http://schemas.microsoft.com/office/drawing/2014/main" id="{39B0D130-0FC5-2970-101F-C1F2260ED33E}"/>
              </a:ext>
            </a:extLst>
          </p:cNvPr>
          <p:cNvSpPr>
            <a:spLocks noChangeArrowheads="1"/>
          </p:cNvSpPr>
          <p:nvPr/>
        </p:nvSpPr>
        <p:spPr bwMode="auto">
          <a:xfrm>
            <a:off x="4321262" y="6376112"/>
            <a:ext cx="1468351" cy="359057"/>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5392" rIns="0" bIns="2539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1" i="0" u="none" strike="noStrike" cap="none" normalizeH="0" baseline="0" dirty="0">
                <a:ln>
                  <a:noFill/>
                </a:ln>
                <a:solidFill>
                  <a:srgbClr val="424242"/>
                </a:solidFill>
                <a:effectLst/>
                <a:latin typeface="+mj-lt"/>
              </a:rPr>
              <a:t>5 = Strongly agree</a:t>
            </a:r>
            <a:endParaRPr kumimoji="0" lang="en-US" altLang="en-US" sz="1000" b="0" i="0" u="none" strike="noStrike" cap="none" normalizeH="0" baseline="0" dirty="0">
              <a:ln>
                <a:noFill/>
              </a:ln>
              <a:solidFill>
                <a:srgbClr val="424242"/>
              </a:solidFill>
              <a:effectLst/>
              <a:latin typeface="+mj-l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1" i="0" u="none" strike="noStrike" cap="none" normalizeH="0" baseline="0" dirty="0">
                <a:ln>
                  <a:noFill/>
                </a:ln>
                <a:solidFill>
                  <a:srgbClr val="424242"/>
                </a:solidFill>
                <a:effectLst/>
                <a:latin typeface="+mj-lt"/>
              </a:rPr>
              <a:t>1 = Strongly disagree</a:t>
            </a:r>
            <a:endParaRPr kumimoji="0" lang="en-US" altLang="en-US" sz="1000" b="0" i="0" u="none" strike="noStrike" cap="none" normalizeH="0" baseline="0" dirty="0">
              <a:ln>
                <a:noFill/>
              </a:ln>
              <a:solidFill>
                <a:srgbClr val="424242"/>
              </a:solidFill>
              <a:effectLst/>
              <a:latin typeface="+mj-lt"/>
            </a:endParaRPr>
          </a:p>
        </p:txBody>
      </p:sp>
      <p:graphicFrame>
        <p:nvGraphicFramePr>
          <p:cNvPr id="12" name="Table 11">
            <a:extLst>
              <a:ext uri="{FF2B5EF4-FFF2-40B4-BE49-F238E27FC236}">
                <a16:creationId xmlns:a16="http://schemas.microsoft.com/office/drawing/2014/main" id="{96F65AF9-E017-21E5-1853-EDB9C3E92E81}"/>
              </a:ext>
            </a:extLst>
          </p:cNvPr>
          <p:cNvGraphicFramePr>
            <a:graphicFrameLocks noGrp="1"/>
          </p:cNvGraphicFramePr>
          <p:nvPr>
            <p:extLst>
              <p:ext uri="{D42A27DB-BD31-4B8C-83A1-F6EECF244321}">
                <p14:modId xmlns:p14="http://schemas.microsoft.com/office/powerpoint/2010/main" val="669717203"/>
              </p:ext>
            </p:extLst>
          </p:nvPr>
        </p:nvGraphicFramePr>
        <p:xfrm>
          <a:off x="6299781" y="2649519"/>
          <a:ext cx="4969370" cy="1231900"/>
        </p:xfrm>
        <a:graphic>
          <a:graphicData uri="http://schemas.openxmlformats.org/drawingml/2006/table">
            <a:tbl>
              <a:tblPr/>
              <a:tblGrid>
                <a:gridCol w="2484685">
                  <a:extLst>
                    <a:ext uri="{9D8B030D-6E8A-4147-A177-3AD203B41FA5}">
                      <a16:colId xmlns:a16="http://schemas.microsoft.com/office/drawing/2014/main" val="751263390"/>
                    </a:ext>
                  </a:extLst>
                </a:gridCol>
                <a:gridCol w="2484685">
                  <a:extLst>
                    <a:ext uri="{9D8B030D-6E8A-4147-A177-3AD203B41FA5}">
                      <a16:colId xmlns:a16="http://schemas.microsoft.com/office/drawing/2014/main" val="2476652488"/>
                    </a:ext>
                  </a:extLst>
                </a:gridCol>
              </a:tblGrid>
              <a:tr h="182978">
                <a:tc>
                  <a:txBody>
                    <a:bodyPr/>
                    <a:lstStyle/>
                    <a:p>
                      <a:pPr algn="l" fontAlgn="t"/>
                      <a:r>
                        <a:rPr lang="en-GB" sz="1000" b="0" dirty="0">
                          <a:effectLst/>
                        </a:rPr>
                        <a:t>Feelings about Retirement</a:t>
                      </a:r>
                    </a:p>
                  </a:txBody>
                  <a:tcPr marL="76200" marR="50800" marT="50800" marB="4445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5F5F5"/>
                    </a:solidFill>
                  </a:tcPr>
                </a:tc>
                <a:tc>
                  <a:txBody>
                    <a:bodyPr/>
                    <a:lstStyle/>
                    <a:p>
                      <a:pPr algn="l" fontAlgn="t"/>
                      <a:r>
                        <a:rPr lang="en-GB" sz="1000" b="0">
                          <a:effectLst/>
                        </a:rPr>
                        <a:t>Frequency</a:t>
                      </a:r>
                    </a:p>
                  </a:txBody>
                  <a:tcPr marL="76200" marR="50800" marT="50800" marB="4445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1985602346"/>
                  </a:ext>
                </a:extLst>
              </a:tr>
              <a:tr h="182978">
                <a:tc>
                  <a:txBody>
                    <a:bodyPr/>
                    <a:lstStyle/>
                    <a:p>
                      <a:pPr algn="l" fontAlgn="t"/>
                      <a:r>
                        <a:rPr lang="en-GB" sz="1000">
                          <a:effectLst/>
                        </a:rPr>
                        <a:t>I have a vague idea of what I want</a:t>
                      </a:r>
                    </a:p>
                  </a:txBody>
                  <a:tcPr marL="76200" marR="50800" marT="50800" marB="4445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000">
                          <a:effectLst/>
                        </a:rPr>
                        <a:t>72</a:t>
                      </a:r>
                    </a:p>
                  </a:txBody>
                  <a:tcPr marL="76200" marR="50800" marT="50800" marB="4445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2099079166"/>
                  </a:ext>
                </a:extLst>
              </a:tr>
              <a:tr h="182978">
                <a:tc>
                  <a:txBody>
                    <a:bodyPr/>
                    <a:lstStyle/>
                    <a:p>
                      <a:pPr algn="l" fontAlgn="t"/>
                      <a:r>
                        <a:rPr lang="en-GB" sz="1000" dirty="0">
                          <a:effectLst/>
                        </a:rPr>
                        <a:t>I'd need to talk with someone</a:t>
                      </a:r>
                    </a:p>
                  </a:txBody>
                  <a:tcPr marL="76200" marR="50800" marT="50800" marB="4445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000">
                          <a:effectLst/>
                        </a:rPr>
                        <a:t>44</a:t>
                      </a:r>
                    </a:p>
                  </a:txBody>
                  <a:tcPr marL="76200" marR="50800" marT="50800" marB="4445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805410060"/>
                  </a:ext>
                </a:extLst>
              </a:tr>
              <a:tr h="182978">
                <a:tc>
                  <a:txBody>
                    <a:bodyPr/>
                    <a:lstStyle/>
                    <a:p>
                      <a:pPr algn="l" fontAlgn="t"/>
                      <a:r>
                        <a:rPr lang="en-GB" sz="1000">
                          <a:effectLst/>
                        </a:rPr>
                        <a:t>I know exactly what I want to do</a:t>
                      </a:r>
                    </a:p>
                  </a:txBody>
                  <a:tcPr marL="76200" marR="50800" marT="50800" marB="4445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000">
                          <a:effectLst/>
                        </a:rPr>
                        <a:t>35</a:t>
                      </a:r>
                    </a:p>
                  </a:txBody>
                  <a:tcPr marL="76200" marR="50800" marT="50800" marB="4445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2940695111"/>
                  </a:ext>
                </a:extLst>
              </a:tr>
              <a:tr h="177627">
                <a:tc>
                  <a:txBody>
                    <a:bodyPr/>
                    <a:lstStyle/>
                    <a:p>
                      <a:pPr algn="l" fontAlgn="t"/>
                      <a:r>
                        <a:rPr lang="en-GB" sz="1000">
                          <a:effectLst/>
                        </a:rPr>
                        <a:t>I haven't really thought about it</a:t>
                      </a:r>
                    </a:p>
                  </a:txBody>
                  <a:tcPr marL="76200" marR="50800" marT="50800" marB="3810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000" dirty="0">
                          <a:effectLst/>
                        </a:rPr>
                        <a:t>21</a:t>
                      </a:r>
                    </a:p>
                  </a:txBody>
                  <a:tcPr marL="76200" marR="50800" marT="50800" marB="3810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4009927287"/>
                  </a:ext>
                </a:extLst>
              </a:tr>
            </a:tbl>
          </a:graphicData>
        </a:graphic>
      </p:graphicFrame>
      <p:graphicFrame>
        <p:nvGraphicFramePr>
          <p:cNvPr id="13" name="Table 12">
            <a:extLst>
              <a:ext uri="{FF2B5EF4-FFF2-40B4-BE49-F238E27FC236}">
                <a16:creationId xmlns:a16="http://schemas.microsoft.com/office/drawing/2014/main" id="{C8D4C1BB-6BF9-C100-A629-A4079C4FFDE2}"/>
              </a:ext>
            </a:extLst>
          </p:cNvPr>
          <p:cNvGraphicFramePr>
            <a:graphicFrameLocks noGrp="1"/>
          </p:cNvGraphicFramePr>
          <p:nvPr>
            <p:extLst>
              <p:ext uri="{D42A27DB-BD31-4B8C-83A1-F6EECF244321}">
                <p14:modId xmlns:p14="http://schemas.microsoft.com/office/powerpoint/2010/main" val="3165414658"/>
              </p:ext>
            </p:extLst>
          </p:nvPr>
        </p:nvGraphicFramePr>
        <p:xfrm>
          <a:off x="6299781" y="4056119"/>
          <a:ext cx="4969370" cy="736600"/>
        </p:xfrm>
        <a:graphic>
          <a:graphicData uri="http://schemas.openxmlformats.org/drawingml/2006/table">
            <a:tbl>
              <a:tblPr/>
              <a:tblGrid>
                <a:gridCol w="2484685">
                  <a:extLst>
                    <a:ext uri="{9D8B030D-6E8A-4147-A177-3AD203B41FA5}">
                      <a16:colId xmlns:a16="http://schemas.microsoft.com/office/drawing/2014/main" val="2599732978"/>
                    </a:ext>
                  </a:extLst>
                </a:gridCol>
                <a:gridCol w="2484685">
                  <a:extLst>
                    <a:ext uri="{9D8B030D-6E8A-4147-A177-3AD203B41FA5}">
                      <a16:colId xmlns:a16="http://schemas.microsoft.com/office/drawing/2014/main" val="188786128"/>
                    </a:ext>
                  </a:extLst>
                </a:gridCol>
              </a:tblGrid>
              <a:tr h="200440">
                <a:tc>
                  <a:txBody>
                    <a:bodyPr/>
                    <a:lstStyle/>
                    <a:p>
                      <a:pPr algn="l" fontAlgn="t"/>
                      <a:r>
                        <a:rPr lang="en-GB" sz="1000" b="0">
                          <a:effectLst/>
                        </a:rPr>
                        <a:t>Preferred application for retirement</a:t>
                      </a:r>
                    </a:p>
                  </a:txBody>
                  <a:tcPr marL="76200" marR="50800" marT="50800" marB="4445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5F5F5"/>
                    </a:solidFill>
                  </a:tcPr>
                </a:tc>
                <a:tc>
                  <a:txBody>
                    <a:bodyPr/>
                    <a:lstStyle/>
                    <a:p>
                      <a:pPr algn="l" fontAlgn="t"/>
                      <a:r>
                        <a:rPr lang="en-GB" sz="1000" b="0">
                          <a:effectLst/>
                        </a:rPr>
                        <a:t>Frequency</a:t>
                      </a:r>
                    </a:p>
                  </a:txBody>
                  <a:tcPr marL="76200" marR="50800" marT="50800" marB="4445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2175196425"/>
                  </a:ext>
                </a:extLst>
              </a:tr>
              <a:tr h="200440">
                <a:tc>
                  <a:txBody>
                    <a:bodyPr/>
                    <a:lstStyle/>
                    <a:p>
                      <a:pPr algn="l" fontAlgn="t"/>
                      <a:r>
                        <a:rPr lang="en-GB" sz="1000">
                          <a:effectLst/>
                        </a:rPr>
                        <a:t>I'd prefer to speak to someone</a:t>
                      </a:r>
                    </a:p>
                  </a:txBody>
                  <a:tcPr marL="76200" marR="50800" marT="50800" marB="4445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000">
                          <a:effectLst/>
                        </a:rPr>
                        <a:t>118</a:t>
                      </a:r>
                    </a:p>
                  </a:txBody>
                  <a:tcPr marL="76200" marR="50800" marT="50800" marB="4445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521054362"/>
                  </a:ext>
                </a:extLst>
              </a:tr>
              <a:tr h="194579">
                <a:tc>
                  <a:txBody>
                    <a:bodyPr/>
                    <a:lstStyle/>
                    <a:p>
                      <a:pPr algn="l" fontAlgn="t"/>
                      <a:r>
                        <a:rPr lang="en-GB" sz="1000" dirty="0">
                          <a:effectLst/>
                        </a:rPr>
                        <a:t>I'd prefer to self-serve online</a:t>
                      </a:r>
                    </a:p>
                  </a:txBody>
                  <a:tcPr marL="76200" marR="50800" marT="50800" marB="3810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000" dirty="0">
                          <a:effectLst/>
                        </a:rPr>
                        <a:t>54</a:t>
                      </a:r>
                    </a:p>
                  </a:txBody>
                  <a:tcPr marL="76200" marR="50800" marT="50800" marB="3810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534918653"/>
                  </a:ext>
                </a:extLst>
              </a:tr>
            </a:tbl>
          </a:graphicData>
        </a:graphic>
      </p:graphicFrame>
    </p:spTree>
    <p:extLst>
      <p:ext uri="{BB962C8B-B14F-4D97-AF65-F5344CB8AC3E}">
        <p14:creationId xmlns:p14="http://schemas.microsoft.com/office/powerpoint/2010/main" val="106020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A3917-29D6-8E8B-1B81-4F908D0AA4D7}"/>
              </a:ext>
            </a:extLst>
          </p:cNvPr>
          <p:cNvSpPr>
            <a:spLocks noGrp="1"/>
          </p:cNvSpPr>
          <p:nvPr>
            <p:ph type="title"/>
          </p:nvPr>
        </p:nvSpPr>
        <p:spPr>
          <a:xfrm>
            <a:off x="807269" y="239083"/>
            <a:ext cx="10580059" cy="392288"/>
          </a:xfrm>
        </p:spPr>
        <p:txBody>
          <a:bodyPr/>
          <a:lstStyle/>
          <a:p>
            <a:r>
              <a:rPr lang="en-GB" sz="2000" dirty="0"/>
              <a:t>What are the first words that come to mind when describing your feelings about retirement and pensions?</a:t>
            </a:r>
          </a:p>
        </p:txBody>
      </p:sp>
      <p:sp>
        <p:nvSpPr>
          <p:cNvPr id="3" name="Slide Number Placeholder 2">
            <a:extLst>
              <a:ext uri="{FF2B5EF4-FFF2-40B4-BE49-F238E27FC236}">
                <a16:creationId xmlns:a16="http://schemas.microsoft.com/office/drawing/2014/main" id="{E5445EE1-0543-A561-B7D4-7B90F64B7B54}"/>
              </a:ext>
            </a:extLst>
          </p:cNvPr>
          <p:cNvSpPr>
            <a:spLocks noGrp="1"/>
          </p:cNvSpPr>
          <p:nvPr>
            <p:ph type="sldNum" sz="quarter" idx="12"/>
          </p:nvPr>
        </p:nvSpPr>
        <p:spPr/>
        <p:txBody>
          <a:bodyPr/>
          <a:lstStyle/>
          <a:p>
            <a:fld id="{043C2FB7-9533-4568-9B8F-F5133F6949BD}" type="slidenum">
              <a:rPr lang="en-GB" smtClean="0"/>
              <a:pPr/>
              <a:t>7</a:t>
            </a:fld>
            <a:endParaRPr lang="en-GB"/>
          </a:p>
        </p:txBody>
      </p:sp>
      <p:sp>
        <p:nvSpPr>
          <p:cNvPr id="5" name="Footer Placeholder 4">
            <a:extLst>
              <a:ext uri="{FF2B5EF4-FFF2-40B4-BE49-F238E27FC236}">
                <a16:creationId xmlns:a16="http://schemas.microsoft.com/office/drawing/2014/main" id="{0BC8A36C-CF6F-8FCC-A053-6ED544709492}"/>
              </a:ext>
            </a:extLst>
          </p:cNvPr>
          <p:cNvSpPr>
            <a:spLocks noGrp="1"/>
          </p:cNvSpPr>
          <p:nvPr>
            <p:ph type="ftr" sz="quarter" idx="14"/>
          </p:nvPr>
        </p:nvSpPr>
        <p:spPr/>
        <p:txBody>
          <a:bodyPr/>
          <a:lstStyle/>
          <a:p>
            <a:r>
              <a:rPr lang="en-GB"/>
              <a:t>Confidential. For internal use only.</a:t>
            </a:r>
          </a:p>
        </p:txBody>
      </p:sp>
      <p:pic>
        <p:nvPicPr>
          <p:cNvPr id="7" name="Picture 6" descr="A close up of words&#10;&#10;AI-generated content may be incorrect.">
            <a:extLst>
              <a:ext uri="{FF2B5EF4-FFF2-40B4-BE49-F238E27FC236}">
                <a16:creationId xmlns:a16="http://schemas.microsoft.com/office/drawing/2014/main" id="{59B09D1D-5657-9FD5-62D4-A29282C7B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5359"/>
            <a:ext cx="12205282" cy="6102641"/>
          </a:xfrm>
          <a:prstGeom prst="rect">
            <a:avLst/>
          </a:prstGeom>
        </p:spPr>
      </p:pic>
    </p:spTree>
    <p:extLst>
      <p:ext uri="{BB962C8B-B14F-4D97-AF65-F5344CB8AC3E}">
        <p14:creationId xmlns:p14="http://schemas.microsoft.com/office/powerpoint/2010/main" val="1957024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8395F-0AF8-7818-FFE7-3EAF7083C086}"/>
              </a:ext>
            </a:extLst>
          </p:cNvPr>
          <p:cNvSpPr>
            <a:spLocks noGrp="1"/>
          </p:cNvSpPr>
          <p:nvPr>
            <p:ph type="title"/>
          </p:nvPr>
        </p:nvSpPr>
        <p:spPr/>
        <p:txBody>
          <a:bodyPr/>
          <a:lstStyle/>
          <a:p>
            <a:r>
              <a:rPr lang="en-GB"/>
              <a:t>Engagement Activity</a:t>
            </a:r>
          </a:p>
        </p:txBody>
      </p:sp>
      <p:sp>
        <p:nvSpPr>
          <p:cNvPr id="3" name="Slide Number Placeholder 2">
            <a:extLst>
              <a:ext uri="{FF2B5EF4-FFF2-40B4-BE49-F238E27FC236}">
                <a16:creationId xmlns:a16="http://schemas.microsoft.com/office/drawing/2014/main" id="{0D141C65-9A8B-EDC0-9E5B-49A02AF6C18E}"/>
              </a:ext>
            </a:extLst>
          </p:cNvPr>
          <p:cNvSpPr>
            <a:spLocks noGrp="1"/>
          </p:cNvSpPr>
          <p:nvPr>
            <p:ph type="sldNum" sz="quarter" idx="12"/>
          </p:nvPr>
        </p:nvSpPr>
        <p:spPr/>
        <p:txBody>
          <a:bodyPr/>
          <a:lstStyle/>
          <a:p>
            <a:fld id="{043C2FB7-9533-4568-9B8F-F5133F6949BD}" type="slidenum">
              <a:rPr lang="en-GB" smtClean="0"/>
              <a:pPr/>
              <a:t>8</a:t>
            </a:fld>
            <a:endParaRPr lang="en-GB"/>
          </a:p>
        </p:txBody>
      </p:sp>
      <p:sp>
        <p:nvSpPr>
          <p:cNvPr id="4" name="Text Placeholder 3">
            <a:extLst>
              <a:ext uri="{FF2B5EF4-FFF2-40B4-BE49-F238E27FC236}">
                <a16:creationId xmlns:a16="http://schemas.microsoft.com/office/drawing/2014/main" id="{D881719B-21FE-DF08-C2EE-AD1E01CCDE3C}"/>
              </a:ext>
            </a:extLst>
          </p:cNvPr>
          <p:cNvSpPr>
            <a:spLocks noGrp="1"/>
          </p:cNvSpPr>
          <p:nvPr>
            <p:ph type="body" idx="13"/>
          </p:nvPr>
        </p:nvSpPr>
        <p:spPr/>
        <p:txBody>
          <a:bodyPr/>
          <a:lstStyle/>
          <a:p>
            <a:r>
              <a:rPr lang="en-GB"/>
              <a:t>How often do you engage with the following activities?</a:t>
            </a:r>
          </a:p>
        </p:txBody>
      </p:sp>
      <p:sp>
        <p:nvSpPr>
          <p:cNvPr id="5" name="Footer Placeholder 4">
            <a:extLst>
              <a:ext uri="{FF2B5EF4-FFF2-40B4-BE49-F238E27FC236}">
                <a16:creationId xmlns:a16="http://schemas.microsoft.com/office/drawing/2014/main" id="{29D1B0C6-804F-B61F-E409-610E230D9B07}"/>
              </a:ext>
            </a:extLst>
          </p:cNvPr>
          <p:cNvSpPr>
            <a:spLocks noGrp="1"/>
          </p:cNvSpPr>
          <p:nvPr>
            <p:ph type="ftr" sz="quarter" idx="14"/>
          </p:nvPr>
        </p:nvSpPr>
        <p:spPr/>
        <p:txBody>
          <a:bodyPr/>
          <a:lstStyle/>
          <a:p>
            <a:r>
              <a:rPr lang="en-GB"/>
              <a:t>Confidential. For internal use only.</a:t>
            </a:r>
          </a:p>
        </p:txBody>
      </p:sp>
      <p:graphicFrame>
        <p:nvGraphicFramePr>
          <p:cNvPr id="6" name="Table 5">
            <a:extLst>
              <a:ext uri="{FF2B5EF4-FFF2-40B4-BE49-F238E27FC236}">
                <a16:creationId xmlns:a16="http://schemas.microsoft.com/office/drawing/2014/main" id="{B4FBA615-0086-6E39-F90C-6135D0A4F28E}"/>
              </a:ext>
            </a:extLst>
          </p:cNvPr>
          <p:cNvGraphicFramePr>
            <a:graphicFrameLocks noGrp="1"/>
          </p:cNvGraphicFramePr>
          <p:nvPr>
            <p:extLst>
              <p:ext uri="{D42A27DB-BD31-4B8C-83A1-F6EECF244321}">
                <p14:modId xmlns:p14="http://schemas.microsoft.com/office/powerpoint/2010/main" val="2291541218"/>
              </p:ext>
            </p:extLst>
          </p:nvPr>
        </p:nvGraphicFramePr>
        <p:xfrm>
          <a:off x="807268" y="1958975"/>
          <a:ext cx="10596840" cy="3902074"/>
        </p:xfrm>
        <a:graphic>
          <a:graphicData uri="http://schemas.openxmlformats.org/drawingml/2006/table">
            <a:tbl>
              <a:tblPr/>
              <a:tblGrid>
                <a:gridCol w="2523761">
                  <a:extLst>
                    <a:ext uri="{9D8B030D-6E8A-4147-A177-3AD203B41FA5}">
                      <a16:colId xmlns:a16="http://schemas.microsoft.com/office/drawing/2014/main" val="2324541080"/>
                    </a:ext>
                  </a:extLst>
                </a:gridCol>
                <a:gridCol w="1741714">
                  <a:extLst>
                    <a:ext uri="{9D8B030D-6E8A-4147-A177-3AD203B41FA5}">
                      <a16:colId xmlns:a16="http://schemas.microsoft.com/office/drawing/2014/main" val="858880251"/>
                    </a:ext>
                  </a:extLst>
                </a:gridCol>
                <a:gridCol w="2092629">
                  <a:extLst>
                    <a:ext uri="{9D8B030D-6E8A-4147-A177-3AD203B41FA5}">
                      <a16:colId xmlns:a16="http://schemas.microsoft.com/office/drawing/2014/main" val="404700691"/>
                    </a:ext>
                  </a:extLst>
                </a:gridCol>
                <a:gridCol w="2119368">
                  <a:extLst>
                    <a:ext uri="{9D8B030D-6E8A-4147-A177-3AD203B41FA5}">
                      <a16:colId xmlns:a16="http://schemas.microsoft.com/office/drawing/2014/main" val="1404260130"/>
                    </a:ext>
                  </a:extLst>
                </a:gridCol>
                <a:gridCol w="2119368">
                  <a:extLst>
                    <a:ext uri="{9D8B030D-6E8A-4147-A177-3AD203B41FA5}">
                      <a16:colId xmlns:a16="http://schemas.microsoft.com/office/drawing/2014/main" val="788703619"/>
                    </a:ext>
                  </a:extLst>
                </a:gridCol>
              </a:tblGrid>
              <a:tr h="334181">
                <a:tc>
                  <a:txBody>
                    <a:bodyPr/>
                    <a:lstStyle/>
                    <a:p>
                      <a:pPr algn="l" fontAlgn="t"/>
                      <a:r>
                        <a:rPr lang="en-GB" sz="1400" b="1" dirty="0">
                          <a:effectLst/>
                        </a:rPr>
                        <a:t>Engagement Activity</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5F5F5"/>
                    </a:solidFill>
                  </a:tcPr>
                </a:tc>
                <a:tc>
                  <a:txBody>
                    <a:bodyPr/>
                    <a:lstStyle/>
                    <a:p>
                      <a:pPr algn="l" fontAlgn="t"/>
                      <a:r>
                        <a:rPr lang="en-GB" sz="1400" b="1">
                          <a:effectLst/>
                        </a:rPr>
                        <a:t>Never</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5F5F5"/>
                    </a:solidFill>
                  </a:tcPr>
                </a:tc>
                <a:tc>
                  <a:txBody>
                    <a:bodyPr/>
                    <a:lstStyle/>
                    <a:p>
                      <a:pPr algn="l" fontAlgn="t"/>
                      <a:r>
                        <a:rPr lang="en-GB" sz="1400" b="1">
                          <a:effectLst/>
                        </a:rPr>
                        <a:t>Seasonal</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5F5F5"/>
                    </a:solidFill>
                  </a:tcPr>
                </a:tc>
                <a:tc>
                  <a:txBody>
                    <a:bodyPr/>
                    <a:lstStyle/>
                    <a:p>
                      <a:pPr algn="l" fontAlgn="t"/>
                      <a:r>
                        <a:rPr lang="en-GB" sz="1400" b="1">
                          <a:effectLst/>
                        </a:rPr>
                        <a:t>Weekly</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5F5F5"/>
                    </a:solidFill>
                  </a:tcPr>
                </a:tc>
                <a:tc>
                  <a:txBody>
                    <a:bodyPr/>
                    <a:lstStyle/>
                    <a:p>
                      <a:pPr algn="l" fontAlgn="t"/>
                      <a:r>
                        <a:rPr lang="en-GB" sz="1400" b="1">
                          <a:effectLst/>
                        </a:rPr>
                        <a:t>Yearly</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15251303"/>
                  </a:ext>
                </a:extLst>
              </a:tr>
              <a:tr h="476554">
                <a:tc>
                  <a:txBody>
                    <a:bodyPr/>
                    <a:lstStyle/>
                    <a:p>
                      <a:pPr algn="l" fontAlgn="t"/>
                      <a:r>
                        <a:rPr lang="en-GB" sz="1200" dirty="0">
                          <a:effectLst/>
                        </a:rPr>
                        <a:t>I check or update my nominated beneficiaries</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200" dirty="0">
                          <a:effectLst/>
                        </a:rPr>
                        <a:t>69</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200">
                          <a:effectLst/>
                        </a:rPr>
                        <a:t>21</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200">
                          <a:effectLst/>
                        </a:rPr>
                        <a:t>1</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200">
                          <a:effectLst/>
                        </a:rPr>
                        <a:t>81</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2876564916"/>
                  </a:ext>
                </a:extLst>
              </a:tr>
              <a:tr h="618927">
                <a:tc>
                  <a:txBody>
                    <a:bodyPr/>
                    <a:lstStyle/>
                    <a:p>
                      <a:pPr algn="l" fontAlgn="t"/>
                      <a:r>
                        <a:rPr lang="en-GB" sz="1200" dirty="0">
                          <a:effectLst/>
                        </a:rPr>
                        <a:t>I check the progress of my pension (Benefit Statements)</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200" dirty="0">
                          <a:effectLst/>
                        </a:rPr>
                        <a:t>46</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200">
                          <a:effectLst/>
                        </a:rPr>
                        <a:t>29</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200" dirty="0">
                          <a:effectLst/>
                        </a:rPr>
                        <a:t>4</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200" dirty="0">
                          <a:effectLst/>
                        </a:rPr>
                        <a:t>84</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784620811"/>
                  </a:ext>
                </a:extLst>
              </a:tr>
              <a:tr h="618927">
                <a:tc>
                  <a:txBody>
                    <a:bodyPr/>
                    <a:lstStyle/>
                    <a:p>
                      <a:pPr algn="l" fontAlgn="t"/>
                      <a:r>
                        <a:rPr lang="en-GB" sz="1200">
                          <a:effectLst/>
                        </a:rPr>
                        <a:t>I check or update my personal information e.g. email address</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200">
                          <a:effectLst/>
                        </a:rPr>
                        <a:t>62</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200">
                          <a:effectLst/>
                        </a:rPr>
                        <a:t>22</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200">
                          <a:effectLst/>
                        </a:rPr>
                        <a:t>0</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200" dirty="0">
                          <a:effectLst/>
                        </a:rPr>
                        <a:t>87</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91330563"/>
                  </a:ext>
                </a:extLst>
              </a:tr>
              <a:tr h="761300">
                <a:tc>
                  <a:txBody>
                    <a:bodyPr/>
                    <a:lstStyle/>
                    <a:p>
                      <a:pPr algn="l" fontAlgn="t"/>
                      <a:r>
                        <a:rPr lang="en-GB" sz="1200" dirty="0">
                          <a:effectLst/>
                        </a:rPr>
                        <a:t>I use calculators to help me estimate my pension at retirement</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200">
                          <a:effectLst/>
                        </a:rPr>
                        <a:t>58</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200">
                          <a:effectLst/>
                        </a:rPr>
                        <a:t>34</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200">
                          <a:effectLst/>
                        </a:rPr>
                        <a:t>8</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200" dirty="0">
                          <a:effectLst/>
                        </a:rPr>
                        <a:t>59</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154054624"/>
                  </a:ext>
                </a:extLst>
              </a:tr>
              <a:tr h="476554">
                <a:tc>
                  <a:txBody>
                    <a:bodyPr/>
                    <a:lstStyle/>
                    <a:p>
                      <a:pPr algn="l" fontAlgn="t"/>
                      <a:r>
                        <a:rPr lang="en-GB" sz="1200">
                          <a:effectLst/>
                        </a:rPr>
                        <a:t>I contact for support on my pension</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200">
                          <a:effectLst/>
                        </a:rPr>
                        <a:t>119</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200">
                          <a:effectLst/>
                        </a:rPr>
                        <a:t>18</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200">
                          <a:effectLst/>
                        </a:rPr>
                        <a:t>1</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200" dirty="0">
                          <a:effectLst/>
                        </a:rPr>
                        <a:t>33</a:t>
                      </a:r>
                    </a:p>
                  </a:txBody>
                  <a:tcPr marL="39548" marR="26365" marT="26365" marB="23070">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3117320601"/>
                  </a:ext>
                </a:extLst>
              </a:tr>
              <a:tr h="615631">
                <a:tc>
                  <a:txBody>
                    <a:bodyPr/>
                    <a:lstStyle/>
                    <a:p>
                      <a:pPr algn="l" fontAlgn="t"/>
                      <a:r>
                        <a:rPr lang="en-GB" sz="1200">
                          <a:effectLst/>
                        </a:rPr>
                        <a:t>I check what my loved ones will receive using death benefit illustrations</a:t>
                      </a:r>
                    </a:p>
                  </a:txBody>
                  <a:tcPr marL="39548" marR="26365" marT="26365" marB="19774">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200">
                          <a:effectLst/>
                        </a:rPr>
                        <a:t>83</a:t>
                      </a:r>
                    </a:p>
                  </a:txBody>
                  <a:tcPr marL="39548" marR="26365" marT="26365" marB="19774">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200">
                          <a:effectLst/>
                        </a:rPr>
                        <a:t>24</a:t>
                      </a:r>
                    </a:p>
                  </a:txBody>
                  <a:tcPr marL="39548" marR="26365" marT="26365" marB="19774">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200">
                          <a:effectLst/>
                        </a:rPr>
                        <a:t>1</a:t>
                      </a:r>
                    </a:p>
                  </a:txBody>
                  <a:tcPr marL="39548" marR="26365" marT="26365" marB="19774">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tc>
                  <a:txBody>
                    <a:bodyPr/>
                    <a:lstStyle/>
                    <a:p>
                      <a:pPr algn="l" fontAlgn="t"/>
                      <a:r>
                        <a:rPr lang="en-GB" sz="1200" dirty="0">
                          <a:effectLst/>
                        </a:rPr>
                        <a:t>64</a:t>
                      </a:r>
                    </a:p>
                  </a:txBody>
                  <a:tcPr marL="39548" marR="26365" marT="26365" marB="19774">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2803323500"/>
                  </a:ext>
                </a:extLst>
              </a:tr>
            </a:tbl>
          </a:graphicData>
        </a:graphic>
      </p:graphicFrame>
    </p:spTree>
    <p:extLst>
      <p:ext uri="{BB962C8B-B14F-4D97-AF65-F5344CB8AC3E}">
        <p14:creationId xmlns:p14="http://schemas.microsoft.com/office/powerpoint/2010/main" val="1083000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6B75-8BF4-C376-B2C4-E541F77F7271}"/>
              </a:ext>
            </a:extLst>
          </p:cNvPr>
          <p:cNvSpPr>
            <a:spLocks noGrp="1"/>
          </p:cNvSpPr>
          <p:nvPr>
            <p:ph type="title"/>
          </p:nvPr>
        </p:nvSpPr>
        <p:spPr/>
        <p:txBody>
          <a:bodyPr/>
          <a:lstStyle/>
          <a:p>
            <a:r>
              <a:rPr lang="en-GB" dirty="0"/>
              <a:t>Survey biases</a:t>
            </a:r>
          </a:p>
        </p:txBody>
      </p:sp>
      <p:sp>
        <p:nvSpPr>
          <p:cNvPr id="3" name="Slide Number Placeholder 2">
            <a:extLst>
              <a:ext uri="{FF2B5EF4-FFF2-40B4-BE49-F238E27FC236}">
                <a16:creationId xmlns:a16="http://schemas.microsoft.com/office/drawing/2014/main" id="{46F18053-6334-6BC1-54F5-33381164FA98}"/>
              </a:ext>
            </a:extLst>
          </p:cNvPr>
          <p:cNvSpPr>
            <a:spLocks noGrp="1"/>
          </p:cNvSpPr>
          <p:nvPr>
            <p:ph type="sldNum" sz="quarter" idx="12"/>
          </p:nvPr>
        </p:nvSpPr>
        <p:spPr/>
        <p:txBody>
          <a:bodyPr/>
          <a:lstStyle/>
          <a:p>
            <a:fld id="{043C2FB7-9533-4568-9B8F-F5133F6949BD}" type="slidenum">
              <a:rPr lang="en-GB" smtClean="0"/>
              <a:pPr/>
              <a:t>9</a:t>
            </a:fld>
            <a:endParaRPr lang="en-GB"/>
          </a:p>
        </p:txBody>
      </p:sp>
      <p:sp>
        <p:nvSpPr>
          <p:cNvPr id="5" name="Footer Placeholder 4">
            <a:extLst>
              <a:ext uri="{FF2B5EF4-FFF2-40B4-BE49-F238E27FC236}">
                <a16:creationId xmlns:a16="http://schemas.microsoft.com/office/drawing/2014/main" id="{214FE542-786A-76B5-757E-A6A743FC51B8}"/>
              </a:ext>
            </a:extLst>
          </p:cNvPr>
          <p:cNvSpPr>
            <a:spLocks noGrp="1"/>
          </p:cNvSpPr>
          <p:nvPr>
            <p:ph type="ftr" sz="quarter" idx="14"/>
          </p:nvPr>
        </p:nvSpPr>
        <p:spPr/>
        <p:txBody>
          <a:bodyPr/>
          <a:lstStyle/>
          <a:p>
            <a:r>
              <a:rPr lang="en-GB"/>
              <a:t>Confidential. For internal use only.</a:t>
            </a:r>
          </a:p>
        </p:txBody>
      </p:sp>
      <p:sp>
        <p:nvSpPr>
          <p:cNvPr id="6" name="TextBox 5">
            <a:extLst>
              <a:ext uri="{FF2B5EF4-FFF2-40B4-BE49-F238E27FC236}">
                <a16:creationId xmlns:a16="http://schemas.microsoft.com/office/drawing/2014/main" id="{A2736BF1-CE20-D88E-C10F-7500B63CF030}"/>
              </a:ext>
            </a:extLst>
          </p:cNvPr>
          <p:cNvSpPr txBox="1"/>
          <p:nvPr/>
        </p:nvSpPr>
        <p:spPr>
          <a:xfrm>
            <a:off x="805970" y="1482915"/>
            <a:ext cx="10580059" cy="984885"/>
          </a:xfrm>
          <a:prstGeom prst="rect">
            <a:avLst/>
          </a:prstGeom>
          <a:noFill/>
        </p:spPr>
        <p:txBody>
          <a:bodyPr wrap="square" lIns="0" tIns="0" rIns="0" bIns="0" rtlCol="0">
            <a:spAutoFit/>
          </a:bodyPr>
          <a:lstStyle/>
          <a:p>
            <a:pPr algn="l"/>
            <a:r>
              <a:rPr lang="en-GB" sz="1600" dirty="0">
                <a:solidFill>
                  <a:schemeClr val="tx2"/>
                </a:solidFill>
              </a:rPr>
              <a:t>As the survey was conducted at CS Live pensions stand, the participants were more likely to be interested in pensions and retirement. </a:t>
            </a:r>
          </a:p>
          <a:p>
            <a:pPr algn="l"/>
            <a:endParaRPr lang="en-GB" sz="1600" dirty="0">
              <a:solidFill>
                <a:schemeClr val="tx2"/>
              </a:solidFill>
            </a:endParaRPr>
          </a:p>
          <a:p>
            <a:pPr algn="l"/>
            <a:r>
              <a:rPr lang="en-GB" sz="1600" dirty="0">
                <a:solidFill>
                  <a:schemeClr val="tx2"/>
                </a:solidFill>
              </a:rPr>
              <a:t>They were likely closer to retirement than the average population and more likely to opt into their pension. </a:t>
            </a:r>
          </a:p>
        </p:txBody>
      </p:sp>
    </p:spTree>
    <p:extLst>
      <p:ext uri="{BB962C8B-B14F-4D97-AF65-F5344CB8AC3E}">
        <p14:creationId xmlns:p14="http://schemas.microsoft.com/office/powerpoint/2010/main" val="1632625218"/>
      </p:ext>
    </p:extLst>
  </p:cSld>
  <p:clrMapOvr>
    <a:masterClrMapping/>
  </p:clrMapOvr>
</p:sld>
</file>

<file path=ppt/theme/theme1.xml><?xml version="1.0" encoding="utf-8"?>
<a:theme xmlns:a="http://schemas.openxmlformats.org/drawingml/2006/main" name="Capita August 2019">
  <a:themeElements>
    <a:clrScheme name="Capita main">
      <a:dk1>
        <a:sysClr val="windowText" lastClr="000000"/>
      </a:dk1>
      <a:lt1>
        <a:sysClr val="window" lastClr="FFFFFF"/>
      </a:lt1>
      <a:dk2>
        <a:srgbClr val="02083C"/>
      </a:dk2>
      <a:lt2>
        <a:srgbClr val="00FFFF"/>
      </a:lt2>
      <a:accent1>
        <a:srgbClr val="02083C"/>
      </a:accent1>
      <a:accent2>
        <a:srgbClr val="00FFFF"/>
      </a:accent2>
      <a:accent3>
        <a:srgbClr val="C5D201"/>
      </a:accent3>
      <a:accent4>
        <a:srgbClr val="9B62C3"/>
      </a:accent4>
      <a:accent5>
        <a:srgbClr val="FFB11D"/>
      </a:accent5>
      <a:accent6>
        <a:srgbClr val="FF5051"/>
      </a:accent6>
      <a:hlink>
        <a:srgbClr val="02083C"/>
      </a:hlink>
      <a:folHlink>
        <a:srgbClr val="00FFFF"/>
      </a:folHlink>
    </a:clrScheme>
    <a:fontScheme name="Capita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9017120009A549A099ED8F85385CF1" ma:contentTypeVersion="17" ma:contentTypeDescription="Create a new document." ma:contentTypeScope="" ma:versionID="474af599929181a293e8a671a2b0742a">
  <xsd:schema xmlns:xsd="http://www.w3.org/2001/XMLSchema" xmlns:xs="http://www.w3.org/2001/XMLSchema" xmlns:p="http://schemas.microsoft.com/office/2006/metadata/properties" xmlns:ns2="b241e832-53e4-472d-80e8-3659bab3df51" xmlns:ns3="5bc750e8-956a-4020-82dc-5fa648319e8a" targetNamespace="http://schemas.microsoft.com/office/2006/metadata/properties" ma:root="true" ma:fieldsID="ed561a0716dc2688c367f2e297d684a2" ns2:_="" ns3:_="">
    <xsd:import namespace="b241e832-53e4-472d-80e8-3659bab3df51"/>
    <xsd:import namespace="5bc750e8-956a-4020-82dc-5fa648319e8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Commentary" minOccurs="0"/>
                <xsd:element ref="ns2:MediaServiceLocation"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1e832-53e4-472d-80e8-3659bab3df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242fb91-79a5-4b93-8a08-4d9fe80d6a61"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Commentary" ma:index="22" nillable="true" ma:displayName="Commentary" ma:format="Dropdown" ma:internalName="Commentary">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_Flow_SignoffStatus" ma:index="24" nillable="true" ma:displayName="Sign-off status"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c750e8-956a-4020-82dc-5fa648319e8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09b1007-7998-47f2-8297-c6e9b43e3806}" ma:internalName="TaxCatchAll" ma:showField="CatchAllData" ma:web="5bc750e8-956a-4020-82dc-5fa648319e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241e832-53e4-472d-80e8-3659bab3df51">
      <Terms xmlns="http://schemas.microsoft.com/office/infopath/2007/PartnerControls"/>
    </lcf76f155ced4ddcb4097134ff3c332f>
    <TaxCatchAll xmlns="5bc750e8-956a-4020-82dc-5fa648319e8a" xsi:nil="true"/>
    <SharedWithUsers xmlns="5bc750e8-956a-4020-82dc-5fa648319e8a">
      <UserInfo>
        <DisplayName>SharingLinks.7b59dc4a-a58b-43ff-9d8f-f6ae39ff80ee.Flexible.b4ce6748-8944-4d8a-93c9-d9b76f4ddf12</DisplayName>
        <AccountId>52</AccountId>
        <AccountType/>
      </UserInfo>
      <UserInfo>
        <DisplayName>Whitby, Mark (TSS)</DisplayName>
        <AccountId>80</AccountId>
        <AccountType/>
      </UserInfo>
      <UserInfo>
        <DisplayName>Loadman, Mandy (TSS)</DisplayName>
        <AccountId>28</AccountId>
        <AccountType/>
      </UserInfo>
      <UserInfo>
        <DisplayName>Al-Husban, Mohammed (TSS)</DisplayName>
        <AccountId>88</AccountId>
        <AccountType/>
      </UserInfo>
      <UserInfo>
        <DisplayName>Harris, Wayne (TSS)</DisplayName>
        <AccountId>89</AccountId>
        <AccountType/>
      </UserInfo>
      <UserInfo>
        <DisplayName>Morellato, Giovanna (TSS)</DisplayName>
        <AccountId>90</AccountId>
        <AccountType/>
      </UserInfo>
      <UserInfo>
        <DisplayName>Bishop, Dan (TSS)</DisplayName>
        <AccountId>91</AccountId>
        <AccountType/>
      </UserInfo>
      <UserInfo>
        <DisplayName>Clements, Kerr (TSS)</DisplayName>
        <AccountId>92</AccountId>
        <AccountType/>
      </UserInfo>
    </SharedWithUsers>
    <Commentary xmlns="b241e832-53e4-472d-80e8-3659bab3df51" xsi:nil="true"/>
    <_Flow_SignoffStatus xmlns="b241e832-53e4-472d-80e8-3659bab3df5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E431E8-7CA8-46C8-819B-164A4000BAE2}">
  <ds:schemaRefs>
    <ds:schemaRef ds:uri="5bc750e8-956a-4020-82dc-5fa648319e8a"/>
    <ds:schemaRef ds:uri="b241e832-53e4-472d-80e8-3659bab3df5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0D7C119-B358-414A-A074-50DD948E0A47}">
  <ds:schemaRefs>
    <ds:schemaRef ds:uri="5bc750e8-956a-4020-82dc-5fa648319e8a"/>
    <ds:schemaRef ds:uri="b241e832-53e4-472d-80e8-3659bab3df5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95ED513-D4CC-4902-994B-61B3B626343B}">
  <ds:schemaRefs>
    <ds:schemaRef ds:uri="http://schemas.microsoft.com/sharepoint/v3/contenttype/forms"/>
  </ds:schemaRefs>
</ds:datastoreItem>
</file>

<file path=docMetadata/LabelInfo.xml><?xml version="1.0" encoding="utf-8"?>
<clbl:labelList xmlns:clbl="http://schemas.microsoft.com/office/2020/mipLabelMetadata">
  <clbl:label id="{1edaad83-b2ef-483d-81f1-2c48682f40ec}" enabled="0" method="" siteId="{1edaad83-b2ef-483d-81f1-2c48682f40ec}" removed="1"/>
</clbl:labelList>
</file>

<file path=docProps/app.xml><?xml version="1.0" encoding="utf-8"?>
<Properties xmlns="http://schemas.openxmlformats.org/officeDocument/2006/extended-properties" xmlns:vt="http://schemas.openxmlformats.org/officeDocument/2006/docPropsVTypes">
  <TotalTime>27</TotalTime>
  <Words>1184</Words>
  <Application>Microsoft Office PowerPoint</Application>
  <PresentationFormat>Widescreen</PresentationFormat>
  <Paragraphs>186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Arial Regular</vt:lpstr>
      <vt:lpstr>Calibri</vt:lpstr>
      <vt:lpstr>Capita August 2019</vt:lpstr>
      <vt:lpstr>CS Live 2025</vt:lpstr>
      <vt:lpstr>Member survey</vt:lpstr>
      <vt:lpstr>PowerPoint Presentation</vt:lpstr>
      <vt:lpstr>PowerPoint Presentation</vt:lpstr>
      <vt:lpstr>Population surveyed </vt:lpstr>
      <vt:lpstr>Results</vt:lpstr>
      <vt:lpstr>What are the first words that come to mind when describing your feelings about retirement and pensions?</vt:lpstr>
      <vt:lpstr>Engagement Activity</vt:lpstr>
      <vt:lpstr>Survey biases</vt:lpstr>
      <vt:lpstr>Anecdotal feedback</vt:lpstr>
      <vt:lpstr>Learnings about the scheme and current processes</vt:lpstr>
      <vt:lpstr>Learnings about the scheme and current processes</vt:lpstr>
      <vt:lpstr>Anecdotal feedback</vt:lpstr>
      <vt:lpstr>Member understanding / confusion</vt:lpstr>
      <vt:lpstr>Member understanding / confusion</vt:lpstr>
      <vt:lpstr>What members want from their administrator and tools</vt:lpstr>
      <vt:lpstr>What members want from their administrator and tools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 - Advanced template - Confidential</dc:title>
  <dc:creator>Tony Batt</dc:creator>
  <cp:lastModifiedBy>Connelly, Jennie (Capita Experience Pension Solutions)</cp:lastModifiedBy>
  <cp:revision>3</cp:revision>
  <cp:lastPrinted>2022-10-03T08:09:44Z</cp:lastPrinted>
  <dcterms:created xsi:type="dcterms:W3CDTF">2019-08-09T09:59:03Z</dcterms:created>
  <dcterms:modified xsi:type="dcterms:W3CDTF">2025-09-23T18:27:56Z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0x010100F49017120009A549A099ED8F85385CF1</vt:lpwstr>
  </property>
  <property fmtid="{D5CDD505-2E9C-101B-9397-08002B2CF9AE}" pid="3" name="MediaServiceImageTags">
    <vt:lpwstr/>
  </property>
</Properties>
</file>